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7"/>
  </p:notesMasterIdLst>
  <p:sldIdLst>
    <p:sldId id="256" r:id="rId2"/>
    <p:sldId id="258" r:id="rId3"/>
    <p:sldId id="272" r:id="rId4"/>
    <p:sldId id="276" r:id="rId5"/>
    <p:sldId id="277" r:id="rId6"/>
    <p:sldId id="262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65" r:id="rId19"/>
    <p:sldId id="289" r:id="rId20"/>
    <p:sldId id="270" r:id="rId21"/>
    <p:sldId id="290" r:id="rId22"/>
    <p:sldId id="291" r:id="rId23"/>
    <p:sldId id="292" r:id="rId24"/>
    <p:sldId id="293" r:id="rId25"/>
    <p:sldId id="273" r:id="rId26"/>
  </p:sldIdLst>
  <p:sldSz cx="18288000" cy="10287000"/>
  <p:notesSz cx="6858000" cy="9144000"/>
  <p:embeddedFontLst>
    <p:embeddedFont>
      <p:font typeface="Dela Gothic One" panose="020B0604020202020204" charset="-128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14" y="7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37DFBA10-F9FA-98CC-BFE4-E583E1F3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61AF3D5B-855F-D0B1-8DFB-BA672DD82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001C1155-164E-A825-AE57-4B0D8C29A6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494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3DAAF613-680D-7826-0F43-09E0A9773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>
            <a:extLst>
              <a:ext uri="{FF2B5EF4-FFF2-40B4-BE49-F238E27FC236}">
                <a16:creationId xmlns:a16="http://schemas.microsoft.com/office/drawing/2014/main" id="{61E91905-21F7-DCEC-2C47-DD71E4074F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:notes">
            <a:extLst>
              <a:ext uri="{FF2B5EF4-FFF2-40B4-BE49-F238E27FC236}">
                <a16:creationId xmlns:a16="http://schemas.microsoft.com/office/drawing/2014/main" id="{4D9F1604-BC96-5B56-7F36-BDB131EDC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39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8ABC420E-B492-1383-9726-61C0CDF04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>
            <a:extLst>
              <a:ext uri="{FF2B5EF4-FFF2-40B4-BE49-F238E27FC236}">
                <a16:creationId xmlns:a16="http://schemas.microsoft.com/office/drawing/2014/main" id="{16C78ACE-01AF-D587-1464-B38B07E96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:notes">
            <a:extLst>
              <a:ext uri="{FF2B5EF4-FFF2-40B4-BE49-F238E27FC236}">
                <a16:creationId xmlns:a16="http://schemas.microsoft.com/office/drawing/2014/main" id="{7718D729-741F-7F43-D618-28C0ABF403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087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C739B9E5-A4BC-150A-6F21-D27B40FE0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>
            <a:extLst>
              <a:ext uri="{FF2B5EF4-FFF2-40B4-BE49-F238E27FC236}">
                <a16:creationId xmlns:a16="http://schemas.microsoft.com/office/drawing/2014/main" id="{15D55B20-F07A-CD13-20B5-87EF869368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:notes">
            <a:extLst>
              <a:ext uri="{FF2B5EF4-FFF2-40B4-BE49-F238E27FC236}">
                <a16:creationId xmlns:a16="http://schemas.microsoft.com/office/drawing/2014/main" id="{E72E5993-1582-9BAD-0C6B-508C0AEBE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247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E2A836DE-075E-EB0B-97E4-B8FE6BBEF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>
            <a:extLst>
              <a:ext uri="{FF2B5EF4-FFF2-40B4-BE49-F238E27FC236}">
                <a16:creationId xmlns:a16="http://schemas.microsoft.com/office/drawing/2014/main" id="{B97ACC35-3911-AC7E-B3A5-E458EBD1A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:notes">
            <a:extLst>
              <a:ext uri="{FF2B5EF4-FFF2-40B4-BE49-F238E27FC236}">
                <a16:creationId xmlns:a16="http://schemas.microsoft.com/office/drawing/2014/main" id="{9DD01424-333A-1A7D-775D-F7927A9C9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238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C191C83E-32FB-9177-D23E-7FE0AADDE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>
            <a:extLst>
              <a:ext uri="{FF2B5EF4-FFF2-40B4-BE49-F238E27FC236}">
                <a16:creationId xmlns:a16="http://schemas.microsoft.com/office/drawing/2014/main" id="{4085B08B-123A-9F84-DC07-0E62E2FC6E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:notes">
            <a:extLst>
              <a:ext uri="{FF2B5EF4-FFF2-40B4-BE49-F238E27FC236}">
                <a16:creationId xmlns:a16="http://schemas.microsoft.com/office/drawing/2014/main" id="{DB3AA4AB-5405-FD0B-7027-4162380BC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914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5499986A-D727-0930-3948-95E015CDC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0DF76A43-C92E-D594-5F1F-65CD1354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7465A0AC-9281-438E-5C53-9353D9DB7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199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BD5FF4D5-C923-6A37-6920-8C6267B57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8B0D3DA4-20CA-CF30-B284-0ED047416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753ED89E-0B8E-7AAE-9AE1-FB539BB61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31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51484372-4808-9424-9A11-8525047F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F79A152C-3104-66C1-DF16-8BA2B4C3E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0B101EC6-F32E-F5DE-6063-B9B0690571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9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>
          <a:extLst>
            <a:ext uri="{FF2B5EF4-FFF2-40B4-BE49-F238E27FC236}">
              <a16:creationId xmlns:a16="http://schemas.microsoft.com/office/drawing/2014/main" id="{1312F609-F0F7-9ECD-FF9C-62AE59F65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:notes">
            <a:extLst>
              <a:ext uri="{FF2B5EF4-FFF2-40B4-BE49-F238E27FC236}">
                <a16:creationId xmlns:a16="http://schemas.microsoft.com/office/drawing/2014/main" id="{FA7D6772-AC39-B03F-CD06-647286399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4:notes">
            <a:extLst>
              <a:ext uri="{FF2B5EF4-FFF2-40B4-BE49-F238E27FC236}">
                <a16:creationId xmlns:a16="http://schemas.microsoft.com/office/drawing/2014/main" id="{6AB4313A-2A24-8783-ECE9-26DDBAE64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039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>
          <a:extLst>
            <a:ext uri="{FF2B5EF4-FFF2-40B4-BE49-F238E27FC236}">
              <a16:creationId xmlns:a16="http://schemas.microsoft.com/office/drawing/2014/main" id="{1FB12288-5867-EB04-D725-428A141F1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:notes">
            <a:extLst>
              <a:ext uri="{FF2B5EF4-FFF2-40B4-BE49-F238E27FC236}">
                <a16:creationId xmlns:a16="http://schemas.microsoft.com/office/drawing/2014/main" id="{EFECE3CC-70A1-A759-B19C-3DF2C26EA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4:notes">
            <a:extLst>
              <a:ext uri="{FF2B5EF4-FFF2-40B4-BE49-F238E27FC236}">
                <a16:creationId xmlns:a16="http://schemas.microsoft.com/office/drawing/2014/main" id="{D7A7334B-8E18-F135-AAA9-6425A28BB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374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>
          <a:extLst>
            <a:ext uri="{FF2B5EF4-FFF2-40B4-BE49-F238E27FC236}">
              <a16:creationId xmlns:a16="http://schemas.microsoft.com/office/drawing/2014/main" id="{BB3BD97B-327D-F98F-43BE-13B8969F6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:notes">
            <a:extLst>
              <a:ext uri="{FF2B5EF4-FFF2-40B4-BE49-F238E27FC236}">
                <a16:creationId xmlns:a16="http://schemas.microsoft.com/office/drawing/2014/main" id="{DA2798E0-17A5-A3ED-FB4F-FA268B838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4:notes">
            <a:extLst>
              <a:ext uri="{FF2B5EF4-FFF2-40B4-BE49-F238E27FC236}">
                <a16:creationId xmlns:a16="http://schemas.microsoft.com/office/drawing/2014/main" id="{613DD767-F1CB-B00A-6B97-AFA0CAC88B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457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>
          <a:extLst>
            <a:ext uri="{FF2B5EF4-FFF2-40B4-BE49-F238E27FC236}">
              <a16:creationId xmlns:a16="http://schemas.microsoft.com/office/drawing/2014/main" id="{0064F402-3BF1-DB26-A17D-C29DA4D50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:notes">
            <a:extLst>
              <a:ext uri="{FF2B5EF4-FFF2-40B4-BE49-F238E27FC236}">
                <a16:creationId xmlns:a16="http://schemas.microsoft.com/office/drawing/2014/main" id="{87ACF65E-9B3A-BA64-7AD1-26C22A866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4:notes">
            <a:extLst>
              <a:ext uri="{FF2B5EF4-FFF2-40B4-BE49-F238E27FC236}">
                <a16:creationId xmlns:a16="http://schemas.microsoft.com/office/drawing/2014/main" id="{98266C1A-6381-9D09-57DB-D56E8D795B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796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03462176-91CA-AA4B-8D22-547E27F4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>
            <a:extLst>
              <a:ext uri="{FF2B5EF4-FFF2-40B4-BE49-F238E27FC236}">
                <a16:creationId xmlns:a16="http://schemas.microsoft.com/office/drawing/2014/main" id="{41941C92-DE26-6CD5-C170-BD22C7BF7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:notes">
            <a:extLst>
              <a:ext uri="{FF2B5EF4-FFF2-40B4-BE49-F238E27FC236}">
                <a16:creationId xmlns:a16="http://schemas.microsoft.com/office/drawing/2014/main" id="{3DC64670-62C8-679E-6BB7-29B14C74C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87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FE169CB-4BEF-33CE-E0A2-18BCC441C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552D941B-D130-5783-9331-BF89143F1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57F21B65-B6C9-F221-24D6-5D19E4EBA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249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7A95905-5947-0D57-A3E0-5223255A3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>
            <a:extLst>
              <a:ext uri="{FF2B5EF4-FFF2-40B4-BE49-F238E27FC236}">
                <a16:creationId xmlns:a16="http://schemas.microsoft.com/office/drawing/2014/main" id="{55865255-102E-2695-C16A-88615655F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>
            <a:extLst>
              <a:ext uri="{FF2B5EF4-FFF2-40B4-BE49-F238E27FC236}">
                <a16:creationId xmlns:a16="http://schemas.microsoft.com/office/drawing/2014/main" id="{1B74A204-3B1F-C8D9-0B59-EEE8333B1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4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122D960D-16BD-6C4B-8FB6-C43F34E0A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>
            <a:extLst>
              <a:ext uri="{FF2B5EF4-FFF2-40B4-BE49-F238E27FC236}">
                <a16:creationId xmlns:a16="http://schemas.microsoft.com/office/drawing/2014/main" id="{0117FA86-83A5-3E9B-EAE7-787166BAE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>
            <a:extLst>
              <a:ext uri="{FF2B5EF4-FFF2-40B4-BE49-F238E27FC236}">
                <a16:creationId xmlns:a16="http://schemas.microsoft.com/office/drawing/2014/main" id="{96E8411E-8013-77C6-F83A-4BA801E9B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2040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CAAC729-2C97-6B21-EEEE-36040293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>
            <a:extLst>
              <a:ext uri="{FF2B5EF4-FFF2-40B4-BE49-F238E27FC236}">
                <a16:creationId xmlns:a16="http://schemas.microsoft.com/office/drawing/2014/main" id="{A065A7AC-BED7-56F2-8BAD-D4EA6A979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>
            <a:extLst>
              <a:ext uri="{FF2B5EF4-FFF2-40B4-BE49-F238E27FC236}">
                <a16:creationId xmlns:a16="http://schemas.microsoft.com/office/drawing/2014/main" id="{CBD03560-6C6B-2692-D1A4-2877463E01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00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Privacy Training Presentation" type="blank">
  <p:cSld name="BLANK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973875" y="659500"/>
            <a:ext cx="16257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486450" y="2390175"/>
            <a:ext cx="67707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-3273550" y="2542583"/>
            <a:ext cx="8572500" cy="8239125"/>
          </a:xfrm>
          <a:custGeom>
            <a:avLst/>
            <a:gdLst/>
            <a:ahLst/>
            <a:cxnLst/>
            <a:rect l="l" t="t" r="r" b="b"/>
            <a:pathLst>
              <a:path w="8572500" h="8239125" extrusionOk="0">
                <a:moveTo>
                  <a:pt x="0" y="0"/>
                </a:moveTo>
                <a:lnTo>
                  <a:pt x="8572500" y="0"/>
                </a:lnTo>
                <a:lnTo>
                  <a:pt x="8572500" y="8239125"/>
                </a:lnTo>
                <a:lnTo>
                  <a:pt x="0" y="8239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09"/>
            </a:stretch>
          </a:blipFill>
          <a:ln>
            <a:noFill/>
          </a:ln>
        </p:spPr>
      </p:sp>
      <p:sp>
        <p:nvSpPr>
          <p:cNvPr id="13" name="Google Shape;13;p3"/>
          <p:cNvSpPr/>
          <p:nvPr/>
        </p:nvSpPr>
        <p:spPr>
          <a:xfrm>
            <a:off x="12069880" y="4865740"/>
            <a:ext cx="10767347" cy="6446949"/>
          </a:xfrm>
          <a:custGeom>
            <a:avLst/>
            <a:gdLst/>
            <a:ahLst/>
            <a:cxnLst/>
            <a:rect l="l" t="t" r="r" b="b"/>
            <a:pathLst>
              <a:path w="10767347" h="6446949" extrusionOk="0">
                <a:moveTo>
                  <a:pt x="0" y="0"/>
                </a:moveTo>
                <a:lnTo>
                  <a:pt x="10767347" y="0"/>
                </a:lnTo>
                <a:lnTo>
                  <a:pt x="10767347" y="6446949"/>
                </a:lnTo>
                <a:lnTo>
                  <a:pt x="0" y="6446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566134" y="5025929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12510895" y="7710737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136276" y="5637130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13213304" y="8321937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1" y="0"/>
                </a:lnTo>
                <a:lnTo>
                  <a:pt x="5786511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374800" y="787750"/>
            <a:ext cx="166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258725" y="2561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1160104" y="2792569"/>
            <a:ext cx="9845270" cy="12703574"/>
          </a:xfrm>
          <a:custGeom>
            <a:avLst/>
            <a:gdLst/>
            <a:ahLst/>
            <a:cxnLst/>
            <a:rect l="l" t="t" r="r" b="b"/>
            <a:pathLst>
              <a:path w="9845270" h="12703574" extrusionOk="0">
                <a:moveTo>
                  <a:pt x="0" y="0"/>
                </a:moveTo>
                <a:lnTo>
                  <a:pt x="9845270" y="0"/>
                </a:lnTo>
                <a:lnTo>
                  <a:pt x="9845270" y="12703574"/>
                </a:lnTo>
                <a:lnTo>
                  <a:pt x="0" y="12703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13854144" y="3598338"/>
            <a:ext cx="7315200" cy="1545336"/>
          </a:xfrm>
          <a:custGeom>
            <a:avLst/>
            <a:gdLst/>
            <a:ahLst/>
            <a:cxnLst/>
            <a:rect l="l" t="t" r="r" b="b"/>
            <a:pathLst>
              <a:path w="7315200" h="1545336" extrusionOk="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12349259" y="4587998"/>
            <a:ext cx="4713606" cy="762747"/>
          </a:xfrm>
          <a:custGeom>
            <a:avLst/>
            <a:gdLst/>
            <a:ahLst/>
            <a:cxnLst/>
            <a:rect l="l" t="t" r="r" b="b"/>
            <a:pathLst>
              <a:path w="4713606" h="762747" extrusionOk="0">
                <a:moveTo>
                  <a:pt x="0" y="0"/>
                </a:moveTo>
                <a:lnTo>
                  <a:pt x="4713606" y="0"/>
                </a:lnTo>
                <a:lnTo>
                  <a:pt x="4713606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-1939849" y="8802155"/>
            <a:ext cx="5637751" cy="912291"/>
          </a:xfrm>
          <a:custGeom>
            <a:avLst/>
            <a:gdLst/>
            <a:ahLst/>
            <a:cxnLst/>
            <a:rect l="l" t="t" r="r" b="b"/>
            <a:pathLst>
              <a:path w="5637751" h="912291" extrusionOk="0">
                <a:moveTo>
                  <a:pt x="0" y="0"/>
                </a:moveTo>
                <a:lnTo>
                  <a:pt x="5637751" y="0"/>
                </a:lnTo>
                <a:lnTo>
                  <a:pt x="5637751" y="912290"/>
                </a:lnTo>
                <a:lnTo>
                  <a:pt x="0" y="912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383237" y="777425"/>
            <a:ext cx="15643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307013" y="47084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2839866">
            <a:off x="10450855" y="3052361"/>
            <a:ext cx="10008307" cy="12927861"/>
          </a:xfrm>
          <a:custGeom>
            <a:avLst/>
            <a:gdLst/>
            <a:ahLst/>
            <a:cxnLst/>
            <a:rect l="l" t="t" r="r" b="b"/>
            <a:pathLst>
              <a:path w="10012156" h="12932833" extrusionOk="0">
                <a:moveTo>
                  <a:pt x="0" y="0"/>
                </a:moveTo>
                <a:lnTo>
                  <a:pt x="10012156" y="0"/>
                </a:lnTo>
                <a:lnTo>
                  <a:pt x="10012156" y="12932833"/>
                </a:lnTo>
                <a:lnTo>
                  <a:pt x="0" y="12932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79" t="-729" r="-549"/>
            </a:stretch>
          </a:blipFill>
          <a:ln>
            <a:noFill/>
          </a:ln>
        </p:spPr>
      </p:sp>
      <p:sp>
        <p:nvSpPr>
          <p:cNvPr id="29" name="Google Shape;29;p5"/>
          <p:cNvSpPr/>
          <p:nvPr/>
        </p:nvSpPr>
        <p:spPr>
          <a:xfrm>
            <a:off x="13234713" y="6595748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13163206" y="8262967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4507375" y="2161833"/>
            <a:ext cx="8572500" cy="8239125"/>
          </a:xfrm>
          <a:custGeom>
            <a:avLst/>
            <a:gdLst/>
            <a:ahLst/>
            <a:cxnLst/>
            <a:rect l="l" t="t" r="r" b="b"/>
            <a:pathLst>
              <a:path w="8572500" h="8239125" extrusionOk="0">
                <a:moveTo>
                  <a:pt x="0" y="0"/>
                </a:moveTo>
                <a:lnTo>
                  <a:pt x="8572500" y="0"/>
                </a:lnTo>
                <a:lnTo>
                  <a:pt x="8572500" y="8239125"/>
                </a:lnTo>
                <a:lnTo>
                  <a:pt x="0" y="8239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09"/>
            </a:stretch>
          </a:blip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12069880" y="6035440"/>
            <a:ext cx="10767347" cy="6446949"/>
          </a:xfrm>
          <a:custGeom>
            <a:avLst/>
            <a:gdLst/>
            <a:ahLst/>
            <a:cxnLst/>
            <a:rect l="l" t="t" r="r" b="b"/>
            <a:pathLst>
              <a:path w="10767347" h="6446949" extrusionOk="0">
                <a:moveTo>
                  <a:pt x="0" y="0"/>
                </a:moveTo>
                <a:lnTo>
                  <a:pt x="10767347" y="0"/>
                </a:lnTo>
                <a:lnTo>
                  <a:pt x="10767347" y="6446949"/>
                </a:lnTo>
                <a:lnTo>
                  <a:pt x="0" y="6446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" name="Google Shape;34;p6"/>
          <p:cNvSpPr/>
          <p:nvPr/>
        </p:nvSpPr>
        <p:spPr>
          <a:xfrm>
            <a:off x="-1623684" y="8016329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12510895" y="7710737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" name="Google Shape;36;p6"/>
          <p:cNvSpPr/>
          <p:nvPr/>
        </p:nvSpPr>
        <p:spPr>
          <a:xfrm>
            <a:off x="-921274" y="8627530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13213304" y="8321937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1" y="0"/>
                </a:lnTo>
                <a:lnTo>
                  <a:pt x="5786511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95450" y="810900"/>
            <a:ext cx="1676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835625" y="2668075"/>
            <a:ext cx="5210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9198825" y="2668075"/>
            <a:ext cx="5917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-4215611" y="375426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7"/>
          <p:cNvSpPr/>
          <p:nvPr/>
        </p:nvSpPr>
        <p:spPr>
          <a:xfrm rot="-842175">
            <a:off x="13752995" y="-3701347"/>
            <a:ext cx="9200334" cy="10239284"/>
          </a:xfrm>
          <a:custGeom>
            <a:avLst/>
            <a:gdLst/>
            <a:ahLst/>
            <a:cxnLst/>
            <a:rect l="l" t="t" r="r" b="b"/>
            <a:pathLst>
              <a:path w="9201686" h="10240788" extrusionOk="0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79" b="-479"/>
            </a:stretch>
          </a:blip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>
            <a:off x="-1643590" y="502297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13321623" y="8399033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" name="Google Shape;46;p7"/>
          <p:cNvSpPr/>
          <p:nvPr/>
        </p:nvSpPr>
        <p:spPr>
          <a:xfrm>
            <a:off x="1007043" y="8234867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" name="Google Shape;47;p7"/>
          <p:cNvSpPr/>
          <p:nvPr/>
        </p:nvSpPr>
        <p:spPr>
          <a:xfrm>
            <a:off x="-1995898" y="7723150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01525" y="795225"/>
            <a:ext cx="16645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3894000" y="2458200"/>
            <a:ext cx="4815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885960" y="2458200"/>
            <a:ext cx="4818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4106687" y="267838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3786225" y="3811150"/>
            <a:ext cx="1086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14366045" y="8035900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" name="Google Shape;55;p8"/>
          <p:cNvSpPr/>
          <p:nvPr/>
        </p:nvSpPr>
        <p:spPr>
          <a:xfrm>
            <a:off x="13321623" y="8399033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Google Shape;56;p8"/>
          <p:cNvSpPr/>
          <p:nvPr/>
        </p:nvSpPr>
        <p:spPr>
          <a:xfrm>
            <a:off x="991018" y="8910742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8"/>
          <p:cNvSpPr/>
          <p:nvPr/>
        </p:nvSpPr>
        <p:spPr>
          <a:xfrm>
            <a:off x="-2011923" y="8399025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8659629" y="6557597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 rot="10800000">
            <a:off x="14827631" y="6164585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>
            <a:off x="-10691850" y="-1482558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031534" y="3336775"/>
            <a:ext cx="953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>
            <a:spLocks noGrp="1"/>
          </p:cNvSpPr>
          <p:nvPr>
            <p:ph type="pic" idx="2"/>
          </p:nvPr>
        </p:nvSpPr>
        <p:spPr>
          <a:xfrm>
            <a:off x="11053800" y="1788750"/>
            <a:ext cx="6027300" cy="6877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/>
          <p:nvPr/>
        </p:nvSpPr>
        <p:spPr>
          <a:xfrm>
            <a:off x="11715702" y="9200232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6" y="0"/>
                </a:lnTo>
                <a:lnTo>
                  <a:pt x="5536686" y="543601"/>
                </a:lnTo>
                <a:lnTo>
                  <a:pt x="0" y="543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13896145" y="-34128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" name="Google Shape;66;p9"/>
          <p:cNvSpPr/>
          <p:nvPr/>
        </p:nvSpPr>
        <p:spPr>
          <a:xfrm rot="10800000">
            <a:off x="-1333786" y="8480652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879125" y="42593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925" y="947625"/>
            <a:ext cx="16645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Dela Gothic One"/>
              <a:buNone/>
              <a:defRPr sz="720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6075" y="2357225"/>
            <a:ext cx="5012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Char char="•"/>
              <a:defRPr sz="3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–"/>
              <a:defRPr sz="2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»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34290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9293" b="-39574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3" name="Google Shape;73;p10"/>
          <p:cNvSpPr/>
          <p:nvPr/>
        </p:nvSpPr>
        <p:spPr>
          <a:xfrm rot="-4327781">
            <a:off x="-5571085" y="-1556518"/>
            <a:ext cx="10194720" cy="7156721"/>
          </a:xfrm>
          <a:custGeom>
            <a:avLst/>
            <a:gdLst/>
            <a:ahLst/>
            <a:cxnLst/>
            <a:rect l="l" t="t" r="r" b="b"/>
            <a:pathLst>
              <a:path w="10194720" h="7156721" extrusionOk="0">
                <a:moveTo>
                  <a:pt x="0" y="0"/>
                </a:moveTo>
                <a:lnTo>
                  <a:pt x="10194721" y="0"/>
                </a:lnTo>
                <a:lnTo>
                  <a:pt x="10194721" y="7156722"/>
                </a:lnTo>
                <a:lnTo>
                  <a:pt x="0" y="7156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85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4" name="Google Shape;74;p10"/>
          <p:cNvSpPr/>
          <p:nvPr/>
        </p:nvSpPr>
        <p:spPr>
          <a:xfrm>
            <a:off x="6742372" y="1009650"/>
            <a:ext cx="11139898" cy="8248650"/>
          </a:xfrm>
          <a:custGeom>
            <a:avLst/>
            <a:gdLst/>
            <a:ahLst/>
            <a:cxnLst/>
            <a:rect l="l" t="t" r="r" b="b"/>
            <a:pathLst>
              <a:path w="11139898" h="8248650" extrusionOk="0">
                <a:moveTo>
                  <a:pt x="0" y="0"/>
                </a:moveTo>
                <a:lnTo>
                  <a:pt x="11139899" y="0"/>
                </a:lnTo>
                <a:lnTo>
                  <a:pt x="11139899" y="8248650"/>
                </a:lnTo>
                <a:lnTo>
                  <a:pt x="0" y="8248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29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5" name="Google Shape;75;p10"/>
          <p:cNvSpPr/>
          <p:nvPr/>
        </p:nvSpPr>
        <p:spPr>
          <a:xfrm>
            <a:off x="749259" y="8331904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6" y="0"/>
                </a:lnTo>
                <a:lnTo>
                  <a:pt x="5536686" y="543601"/>
                </a:lnTo>
                <a:lnTo>
                  <a:pt x="0" y="543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6" name="Google Shape;76;p10"/>
          <p:cNvSpPr/>
          <p:nvPr/>
        </p:nvSpPr>
        <p:spPr>
          <a:xfrm>
            <a:off x="2243246" y="679736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3"/>
                </a:lnTo>
                <a:lnTo>
                  <a:pt x="0" y="1806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7" name="Google Shape;77;p10"/>
          <p:cNvSpPr/>
          <p:nvPr/>
        </p:nvSpPr>
        <p:spPr>
          <a:xfrm rot="10800000">
            <a:off x="-1089495" y="8603704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8" name="Google Shape;78;p10"/>
          <p:cNvSpPr/>
          <p:nvPr/>
        </p:nvSpPr>
        <p:spPr>
          <a:xfrm>
            <a:off x="4443631" y="1201036"/>
            <a:ext cx="5681086" cy="1200129"/>
          </a:xfrm>
          <a:custGeom>
            <a:avLst/>
            <a:gdLst/>
            <a:ahLst/>
            <a:cxnLst/>
            <a:rect l="l" t="t" r="r" b="b"/>
            <a:pathLst>
              <a:path w="5681086" h="1200129" extrusionOk="0">
                <a:moveTo>
                  <a:pt x="0" y="0"/>
                </a:moveTo>
                <a:lnTo>
                  <a:pt x="5681086" y="0"/>
                </a:lnTo>
                <a:lnTo>
                  <a:pt x="5681086" y="1200129"/>
                </a:lnTo>
                <a:lnTo>
                  <a:pt x="0" y="1200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9" name="Google Shape;79;p10"/>
          <p:cNvSpPr/>
          <p:nvPr/>
        </p:nvSpPr>
        <p:spPr>
          <a:xfrm>
            <a:off x="1840677" y="1469302"/>
            <a:ext cx="5681086" cy="919303"/>
          </a:xfrm>
          <a:custGeom>
            <a:avLst/>
            <a:gdLst/>
            <a:ahLst/>
            <a:cxnLst/>
            <a:rect l="l" t="t" r="r" b="b"/>
            <a:pathLst>
              <a:path w="5681086" h="919303" extrusionOk="0">
                <a:moveTo>
                  <a:pt x="0" y="0"/>
                </a:moveTo>
                <a:lnTo>
                  <a:pt x="5681086" y="0"/>
                </a:lnTo>
                <a:lnTo>
                  <a:pt x="5681086" y="919303"/>
                </a:lnTo>
                <a:lnTo>
                  <a:pt x="0" y="919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80" name="Google Shape;80;p10"/>
          <p:cNvSpPr/>
          <p:nvPr/>
        </p:nvSpPr>
        <p:spPr>
          <a:xfrm>
            <a:off x="-856727" y="1009650"/>
            <a:ext cx="5681086" cy="919303"/>
          </a:xfrm>
          <a:custGeom>
            <a:avLst/>
            <a:gdLst/>
            <a:ahLst/>
            <a:cxnLst/>
            <a:rect l="l" t="t" r="r" b="b"/>
            <a:pathLst>
              <a:path w="5681086" h="919303" extrusionOk="0">
                <a:moveTo>
                  <a:pt x="0" y="0"/>
                </a:moveTo>
                <a:lnTo>
                  <a:pt x="5681086" y="0"/>
                </a:lnTo>
                <a:lnTo>
                  <a:pt x="5681086" y="919303"/>
                </a:lnTo>
                <a:lnTo>
                  <a:pt x="0" y="919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82" name="Google Shape;82;p10"/>
          <p:cNvSpPr/>
          <p:nvPr/>
        </p:nvSpPr>
        <p:spPr>
          <a:xfrm rot="5400000">
            <a:off x="615506" y="1786976"/>
            <a:ext cx="1504590" cy="4449055"/>
          </a:xfrm>
          <a:custGeom>
            <a:avLst/>
            <a:gdLst/>
            <a:ahLst/>
            <a:cxnLst/>
            <a:rect l="l" t="t" r="r" b="b"/>
            <a:pathLst>
              <a:path w="1504590" h="4449055" extrusionOk="0">
                <a:moveTo>
                  <a:pt x="0" y="0"/>
                </a:moveTo>
                <a:lnTo>
                  <a:pt x="1504589" y="0"/>
                </a:lnTo>
                <a:lnTo>
                  <a:pt x="1504589" y="4449056"/>
                </a:lnTo>
                <a:lnTo>
                  <a:pt x="0" y="4449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83" name="Google Shape;83;p10"/>
          <p:cNvSpPr txBox="1"/>
          <p:nvPr/>
        </p:nvSpPr>
        <p:spPr>
          <a:xfrm>
            <a:off x="8177734" y="2379080"/>
            <a:ext cx="15021900" cy="3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972" b="0" i="0" u="none" strike="noStrike" cap="none" dirty="0">
                <a:solidFill>
                  <a:srgbClr val="FFF8F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SMART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972" dirty="0">
                <a:solidFill>
                  <a:srgbClr val="FFF8F2"/>
                </a:solidFill>
                <a:latin typeface="Dela Gothic One"/>
                <a:ea typeface="Dela Gothic One"/>
                <a:sym typeface="Dela Gothic One"/>
              </a:rPr>
              <a:t>PARKING</a:t>
            </a:r>
            <a:endParaRPr dirty="0"/>
          </a:p>
        </p:txBody>
      </p:sp>
      <p:sp>
        <p:nvSpPr>
          <p:cNvPr id="84" name="Google Shape;84;p10"/>
          <p:cNvSpPr txBox="1"/>
          <p:nvPr/>
        </p:nvSpPr>
        <p:spPr>
          <a:xfrm>
            <a:off x="8408957" y="6780710"/>
            <a:ext cx="5944351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8F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GABRIEL PESSONI</a:t>
            </a:r>
            <a:br>
              <a:rPr lang="en-US" sz="3200" b="0" i="0" u="none" strike="noStrike" cap="none" dirty="0">
                <a:solidFill>
                  <a:srgbClr val="FFF8F2"/>
                </a:solidFill>
                <a:latin typeface="Dela Gothic One"/>
                <a:ea typeface="Dela Gothic One"/>
                <a:cs typeface="Dela Gothic One"/>
                <a:sym typeface="Dela Gothic One"/>
              </a:rPr>
            </a:br>
            <a:br>
              <a:rPr lang="en-US" sz="3200" b="0" i="0" u="none" strike="noStrike" cap="none" dirty="0">
                <a:solidFill>
                  <a:srgbClr val="FFF8F2"/>
                </a:solidFill>
                <a:latin typeface="Dela Gothic One"/>
                <a:ea typeface="Dela Gothic One"/>
                <a:cs typeface="Dela Gothic One"/>
                <a:sym typeface="Dela Gothic One"/>
              </a:rPr>
            </a:br>
            <a:r>
              <a:rPr lang="en-US" sz="3200" b="0" i="0" u="none" strike="noStrike" cap="none" dirty="0">
                <a:solidFill>
                  <a:srgbClr val="FFF8F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LUIS FERNANDO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D892C49E-E460-D00D-542F-3947FACA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>
            <a:extLst>
              <a:ext uri="{FF2B5EF4-FFF2-40B4-BE49-F238E27FC236}">
                <a16:creationId xmlns:a16="http://schemas.microsoft.com/office/drawing/2014/main" id="{67D652CC-5865-B548-8AC1-DBFB8835FE0A}"/>
              </a:ext>
            </a:extLst>
          </p:cNvPr>
          <p:cNvSpPr/>
          <p:nvPr/>
        </p:nvSpPr>
        <p:spPr>
          <a:xfrm>
            <a:off x="0" y="34290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9293" b="-39574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7" name="Google Shape;117;p12">
            <a:extLst>
              <a:ext uri="{FF2B5EF4-FFF2-40B4-BE49-F238E27FC236}">
                <a16:creationId xmlns:a16="http://schemas.microsoft.com/office/drawing/2014/main" id="{33118715-6154-F776-A27B-8DD2B22693CC}"/>
              </a:ext>
            </a:extLst>
          </p:cNvPr>
          <p:cNvSpPr/>
          <p:nvPr/>
        </p:nvSpPr>
        <p:spPr>
          <a:xfrm>
            <a:off x="-1995898" y="1270635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8" name="Google Shape;118;p12">
            <a:extLst>
              <a:ext uri="{FF2B5EF4-FFF2-40B4-BE49-F238E27FC236}">
                <a16:creationId xmlns:a16="http://schemas.microsoft.com/office/drawing/2014/main" id="{839B8CE2-3513-2FA9-31A6-94F9FE953E32}"/>
              </a:ext>
            </a:extLst>
          </p:cNvPr>
          <p:cNvSpPr txBox="1"/>
          <p:nvPr/>
        </p:nvSpPr>
        <p:spPr>
          <a:xfrm>
            <a:off x="5408230" y="4048125"/>
            <a:ext cx="1224246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BACKEND</a:t>
            </a:r>
            <a:endParaRPr dirty="0"/>
          </a:p>
        </p:txBody>
      </p:sp>
      <p:sp>
        <p:nvSpPr>
          <p:cNvPr id="119" name="Google Shape;119;p12">
            <a:extLst>
              <a:ext uri="{FF2B5EF4-FFF2-40B4-BE49-F238E27FC236}">
                <a16:creationId xmlns:a16="http://schemas.microsoft.com/office/drawing/2014/main" id="{C00AFF18-2C7D-49AB-2BA7-A9F6E1B90DF7}"/>
              </a:ext>
            </a:extLst>
          </p:cNvPr>
          <p:cNvSpPr txBox="1"/>
          <p:nvPr/>
        </p:nvSpPr>
        <p:spPr>
          <a:xfrm>
            <a:off x="16152991" y="309731"/>
            <a:ext cx="1804789" cy="21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7" b="0" i="0" u="none" strike="noStrike" cap="none">
                <a:solidFill>
                  <a:srgbClr val="C85103"/>
                </a:solidFill>
                <a:latin typeface="Arial"/>
                <a:ea typeface="Arial"/>
                <a:cs typeface="Arial"/>
                <a:sym typeface="Arial"/>
              </a:rPr>
              <a:t>MANDATORY PAGE</a:t>
            </a:r>
            <a:endParaRPr/>
          </a:p>
        </p:txBody>
      </p:sp>
      <p:sp>
        <p:nvSpPr>
          <p:cNvPr id="120" name="Google Shape;120;p12">
            <a:extLst>
              <a:ext uri="{FF2B5EF4-FFF2-40B4-BE49-F238E27FC236}">
                <a16:creationId xmlns:a16="http://schemas.microsoft.com/office/drawing/2014/main" id="{4C504D6A-8F20-CE82-553A-C7E76DAE1B34}"/>
              </a:ext>
            </a:extLst>
          </p:cNvPr>
          <p:cNvSpPr/>
          <p:nvPr/>
        </p:nvSpPr>
        <p:spPr>
          <a:xfrm rot="-839890">
            <a:off x="14179449" y="-3304819"/>
            <a:ext cx="9201686" cy="10240788"/>
          </a:xfrm>
          <a:custGeom>
            <a:avLst/>
            <a:gdLst/>
            <a:ahLst/>
            <a:cxnLst/>
            <a:rect l="l" t="t" r="r" b="b"/>
            <a:pathLst>
              <a:path w="9201686" h="10240788" extrusionOk="0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478" b="-477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1" name="Google Shape;121;p12">
            <a:extLst>
              <a:ext uri="{FF2B5EF4-FFF2-40B4-BE49-F238E27FC236}">
                <a16:creationId xmlns:a16="http://schemas.microsoft.com/office/drawing/2014/main" id="{CF6B78EE-7545-C609-16AF-AC6FCE0537AE}"/>
              </a:ext>
            </a:extLst>
          </p:cNvPr>
          <p:cNvSpPr/>
          <p:nvPr/>
        </p:nvSpPr>
        <p:spPr>
          <a:xfrm>
            <a:off x="12772363" y="4155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2" name="Google Shape;122;p12">
            <a:extLst>
              <a:ext uri="{FF2B5EF4-FFF2-40B4-BE49-F238E27FC236}">
                <a16:creationId xmlns:a16="http://schemas.microsoft.com/office/drawing/2014/main" id="{02346963-AD6A-B67A-8E7B-2DECDCC399CC}"/>
              </a:ext>
            </a:extLst>
          </p:cNvPr>
          <p:cNvSpPr/>
          <p:nvPr/>
        </p:nvSpPr>
        <p:spPr>
          <a:xfrm>
            <a:off x="2706255" y="4279487"/>
            <a:ext cx="4861309" cy="2211895"/>
          </a:xfrm>
          <a:custGeom>
            <a:avLst/>
            <a:gdLst/>
            <a:ahLst/>
            <a:cxnLst/>
            <a:rect l="l" t="t" r="r" b="b"/>
            <a:pathLst>
              <a:path w="4861309" h="2211895" extrusionOk="0">
                <a:moveTo>
                  <a:pt x="0" y="0"/>
                </a:moveTo>
                <a:lnTo>
                  <a:pt x="4861309" y="0"/>
                </a:lnTo>
                <a:lnTo>
                  <a:pt x="4861309" y="2211896"/>
                </a:lnTo>
                <a:lnTo>
                  <a:pt x="0" y="22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 dirty="0"/>
          </a:p>
        </p:txBody>
      </p:sp>
      <p:sp>
        <p:nvSpPr>
          <p:cNvPr id="123" name="Google Shape;123;p12">
            <a:extLst>
              <a:ext uri="{FF2B5EF4-FFF2-40B4-BE49-F238E27FC236}">
                <a16:creationId xmlns:a16="http://schemas.microsoft.com/office/drawing/2014/main" id="{C2F028B4-1302-A6D9-76AE-0D9F6C4A9EB9}"/>
              </a:ext>
            </a:extLst>
          </p:cNvPr>
          <p:cNvSpPr txBox="1"/>
          <p:nvPr/>
        </p:nvSpPr>
        <p:spPr>
          <a:xfrm>
            <a:off x="3450081" y="5053490"/>
            <a:ext cx="89129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03.</a:t>
            </a:r>
            <a:endParaRPr dirty="0"/>
          </a:p>
        </p:txBody>
      </p:sp>
      <p:sp>
        <p:nvSpPr>
          <p:cNvPr id="125" name="Google Shape;125;p12">
            <a:extLst>
              <a:ext uri="{FF2B5EF4-FFF2-40B4-BE49-F238E27FC236}">
                <a16:creationId xmlns:a16="http://schemas.microsoft.com/office/drawing/2014/main" id="{6F5B48B9-59D0-EC8D-BF40-85315C596D0D}"/>
              </a:ext>
            </a:extLst>
          </p:cNvPr>
          <p:cNvSpPr/>
          <p:nvPr/>
        </p:nvSpPr>
        <p:spPr>
          <a:xfrm>
            <a:off x="13454184" y="10267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6" name="Google Shape;126;p12">
            <a:extLst>
              <a:ext uri="{FF2B5EF4-FFF2-40B4-BE49-F238E27FC236}">
                <a16:creationId xmlns:a16="http://schemas.microsoft.com/office/drawing/2014/main" id="{54C69661-CA8A-D05E-8ADE-CBFEA82229CF}"/>
              </a:ext>
            </a:extLst>
          </p:cNvPr>
          <p:cNvSpPr/>
          <p:nvPr/>
        </p:nvSpPr>
        <p:spPr>
          <a:xfrm>
            <a:off x="1007043" y="8234867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32F43DE2-0EF7-517E-3AA1-39F13C7D5992}"/>
              </a:ext>
            </a:extLst>
          </p:cNvPr>
          <p:cNvSpPr/>
          <p:nvPr/>
        </p:nvSpPr>
        <p:spPr>
          <a:xfrm>
            <a:off x="-1995898" y="7723150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06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89E4C5A6-5D12-B624-FBFE-1077A4EB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1DED8D90-2C50-071F-8D37-226FCB0BCCDA}"/>
              </a:ext>
            </a:extLst>
          </p:cNvPr>
          <p:cNvSpPr/>
          <p:nvPr/>
        </p:nvSpPr>
        <p:spPr>
          <a:xfrm>
            <a:off x="0" y="-82246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503" b="-36766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35" name="Google Shape;435;p26">
            <a:extLst>
              <a:ext uri="{FF2B5EF4-FFF2-40B4-BE49-F238E27FC236}">
                <a16:creationId xmlns:a16="http://schemas.microsoft.com/office/drawing/2014/main" id="{0CCFB113-5943-CE2C-9957-E9CD89583BA5}"/>
              </a:ext>
            </a:extLst>
          </p:cNvPr>
          <p:cNvSpPr/>
          <p:nvPr/>
        </p:nvSpPr>
        <p:spPr>
          <a:xfrm>
            <a:off x="-7086600" y="-82246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6" name="Google Shape;436;p26">
            <a:extLst>
              <a:ext uri="{FF2B5EF4-FFF2-40B4-BE49-F238E27FC236}">
                <a16:creationId xmlns:a16="http://schemas.microsoft.com/office/drawing/2014/main" id="{27DBE60C-7ADE-0AFA-AADA-51882F1DCCAD}"/>
              </a:ext>
            </a:extLst>
          </p:cNvPr>
          <p:cNvSpPr/>
          <p:nvPr/>
        </p:nvSpPr>
        <p:spPr>
          <a:xfrm>
            <a:off x="10563404" y="5019347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7" name="Google Shape;437;p26">
            <a:extLst>
              <a:ext uri="{FF2B5EF4-FFF2-40B4-BE49-F238E27FC236}">
                <a16:creationId xmlns:a16="http://schemas.microsoft.com/office/drawing/2014/main" id="{0EE6A449-9A91-860F-7B98-7B0863F79A71}"/>
              </a:ext>
            </a:extLst>
          </p:cNvPr>
          <p:cNvSpPr/>
          <p:nvPr/>
        </p:nvSpPr>
        <p:spPr>
          <a:xfrm>
            <a:off x="12402158" y="1193260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5" y="0"/>
                </a:lnTo>
                <a:lnTo>
                  <a:pt x="5536685" y="543602"/>
                </a:lnTo>
                <a:lnTo>
                  <a:pt x="0" y="54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871A8792-2CD5-A890-9FA0-23837E7C81F2}"/>
              </a:ext>
            </a:extLst>
          </p:cNvPr>
          <p:cNvSpPr/>
          <p:nvPr/>
        </p:nvSpPr>
        <p:spPr>
          <a:xfrm>
            <a:off x="13896145" y="-34128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8383508B-692B-5783-D282-0E1C2E1AD11E}"/>
              </a:ext>
            </a:extLst>
          </p:cNvPr>
          <p:cNvSpPr/>
          <p:nvPr/>
        </p:nvSpPr>
        <p:spPr>
          <a:xfrm rot="10800000">
            <a:off x="-885136" y="561889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1" name="Google Shape;441;p26">
            <a:extLst>
              <a:ext uri="{FF2B5EF4-FFF2-40B4-BE49-F238E27FC236}">
                <a16:creationId xmlns:a16="http://schemas.microsoft.com/office/drawing/2014/main" id="{4046B10F-5824-B9D6-637C-48DFAB03436E}"/>
              </a:ext>
            </a:extLst>
          </p:cNvPr>
          <p:cNvSpPr/>
          <p:nvPr/>
        </p:nvSpPr>
        <p:spPr>
          <a:xfrm rot="10800000">
            <a:off x="15005307" y="9092922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2" name="Google Shape;442;p26">
            <a:extLst>
              <a:ext uri="{FF2B5EF4-FFF2-40B4-BE49-F238E27FC236}">
                <a16:creationId xmlns:a16="http://schemas.microsoft.com/office/drawing/2014/main" id="{D923309F-2646-EA30-587A-2009A02608A1}"/>
              </a:ext>
            </a:extLst>
          </p:cNvPr>
          <p:cNvSpPr txBox="1"/>
          <p:nvPr/>
        </p:nvSpPr>
        <p:spPr>
          <a:xfrm>
            <a:off x="8782192" y="2723717"/>
            <a:ext cx="9353407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NOSSO BACKEND</a:t>
            </a:r>
            <a:endParaRPr sz="1050" dirty="0"/>
          </a:p>
        </p:txBody>
      </p:sp>
      <p:sp>
        <p:nvSpPr>
          <p:cNvPr id="444" name="Google Shape;444;p26">
            <a:extLst>
              <a:ext uri="{FF2B5EF4-FFF2-40B4-BE49-F238E27FC236}">
                <a16:creationId xmlns:a16="http://schemas.microsoft.com/office/drawing/2014/main" id="{FB3E7647-CB1D-7997-C1A4-C353C54BB706}"/>
              </a:ext>
            </a:extLst>
          </p:cNvPr>
          <p:cNvSpPr txBox="1"/>
          <p:nvPr/>
        </p:nvSpPr>
        <p:spPr>
          <a:xfrm>
            <a:off x="9144000" y="3979950"/>
            <a:ext cx="6164843" cy="49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Gerenciar o estacionamento e vagas</a:t>
            </a: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Realizar pagamento do agendamento (em desenvolvimento)</a:t>
            </a: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Monitorar sensores em tempo real</a:t>
            </a: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Armazenar dados para análise futura</a:t>
            </a: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Garantir comunicação com aplicativos e dispositivos IoT</a:t>
            </a:r>
            <a:endParaRPr lang="en-US" dirty="0"/>
          </a:p>
        </p:txBody>
      </p:sp>
      <p:pic>
        <p:nvPicPr>
          <p:cNvPr id="1030" name="Picture 6" descr="Estacionamentos do futuro se transformarão em hubs de serviços | Mobilidade  Estadão | Summit Mobilidade 2023">
            <a:extLst>
              <a:ext uri="{FF2B5EF4-FFF2-40B4-BE49-F238E27FC236}">
                <a16:creationId xmlns:a16="http://schemas.microsoft.com/office/drawing/2014/main" id="{FC5B14CA-B3C5-B5F6-ADD3-7136EAE2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9" y="2824489"/>
            <a:ext cx="7313057" cy="4875371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97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5F66C2A9-9F0A-6A01-CC50-0DDDDCA5B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45D7C7B9-9846-27F7-D236-499E2ED579F0}"/>
              </a:ext>
            </a:extLst>
          </p:cNvPr>
          <p:cNvSpPr/>
          <p:nvPr/>
        </p:nvSpPr>
        <p:spPr>
          <a:xfrm>
            <a:off x="0" y="-82246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503" b="-36766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35" name="Google Shape;435;p26">
            <a:extLst>
              <a:ext uri="{FF2B5EF4-FFF2-40B4-BE49-F238E27FC236}">
                <a16:creationId xmlns:a16="http://schemas.microsoft.com/office/drawing/2014/main" id="{5478C264-F9CF-1BBE-0197-92E4C0CB2DB4}"/>
              </a:ext>
            </a:extLst>
          </p:cNvPr>
          <p:cNvSpPr/>
          <p:nvPr/>
        </p:nvSpPr>
        <p:spPr>
          <a:xfrm>
            <a:off x="-7086600" y="-82246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6" name="Google Shape;436;p26">
            <a:extLst>
              <a:ext uri="{FF2B5EF4-FFF2-40B4-BE49-F238E27FC236}">
                <a16:creationId xmlns:a16="http://schemas.microsoft.com/office/drawing/2014/main" id="{7AB0CA82-982D-F95B-7DEC-517237A90111}"/>
              </a:ext>
            </a:extLst>
          </p:cNvPr>
          <p:cNvSpPr/>
          <p:nvPr/>
        </p:nvSpPr>
        <p:spPr>
          <a:xfrm>
            <a:off x="10563404" y="5019347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7" name="Google Shape;437;p26">
            <a:extLst>
              <a:ext uri="{FF2B5EF4-FFF2-40B4-BE49-F238E27FC236}">
                <a16:creationId xmlns:a16="http://schemas.microsoft.com/office/drawing/2014/main" id="{109E3839-BF1C-9C57-1839-59211AEFF6F9}"/>
              </a:ext>
            </a:extLst>
          </p:cNvPr>
          <p:cNvSpPr/>
          <p:nvPr/>
        </p:nvSpPr>
        <p:spPr>
          <a:xfrm>
            <a:off x="12402158" y="1193260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5" y="0"/>
                </a:lnTo>
                <a:lnTo>
                  <a:pt x="5536685" y="543602"/>
                </a:lnTo>
                <a:lnTo>
                  <a:pt x="0" y="54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F0DDF624-4A56-117C-2123-FA6AFD63635A}"/>
              </a:ext>
            </a:extLst>
          </p:cNvPr>
          <p:cNvSpPr/>
          <p:nvPr/>
        </p:nvSpPr>
        <p:spPr>
          <a:xfrm>
            <a:off x="13896145" y="-34128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5C569B85-BA51-ECD2-14AE-F7794709C327}"/>
              </a:ext>
            </a:extLst>
          </p:cNvPr>
          <p:cNvSpPr/>
          <p:nvPr/>
        </p:nvSpPr>
        <p:spPr>
          <a:xfrm rot="10800000">
            <a:off x="-885136" y="561889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1" name="Google Shape;441;p26">
            <a:extLst>
              <a:ext uri="{FF2B5EF4-FFF2-40B4-BE49-F238E27FC236}">
                <a16:creationId xmlns:a16="http://schemas.microsoft.com/office/drawing/2014/main" id="{506E0B49-BAC4-BB65-CF02-5072CA1E586A}"/>
              </a:ext>
            </a:extLst>
          </p:cNvPr>
          <p:cNvSpPr/>
          <p:nvPr/>
        </p:nvSpPr>
        <p:spPr>
          <a:xfrm rot="10800000">
            <a:off x="15005307" y="9092922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2" name="Google Shape;442;p26">
            <a:extLst>
              <a:ext uri="{FF2B5EF4-FFF2-40B4-BE49-F238E27FC236}">
                <a16:creationId xmlns:a16="http://schemas.microsoft.com/office/drawing/2014/main" id="{C5F55F31-C454-CE96-243B-080BE574ECDC}"/>
              </a:ext>
            </a:extLst>
          </p:cNvPr>
          <p:cNvSpPr txBox="1"/>
          <p:nvPr/>
        </p:nvSpPr>
        <p:spPr>
          <a:xfrm>
            <a:off x="8782192" y="2723717"/>
            <a:ext cx="9353407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STACK UTILIZADA</a:t>
            </a:r>
            <a:endParaRPr sz="1050" dirty="0"/>
          </a:p>
        </p:txBody>
      </p:sp>
      <p:sp>
        <p:nvSpPr>
          <p:cNvPr id="444" name="Google Shape;444;p26">
            <a:extLst>
              <a:ext uri="{FF2B5EF4-FFF2-40B4-BE49-F238E27FC236}">
                <a16:creationId xmlns:a16="http://schemas.microsoft.com/office/drawing/2014/main" id="{01EEE574-84D6-AA48-7A9B-735527D3633A}"/>
              </a:ext>
            </a:extLst>
          </p:cNvPr>
          <p:cNvSpPr txBox="1"/>
          <p:nvPr/>
        </p:nvSpPr>
        <p:spPr>
          <a:xfrm>
            <a:off x="9144000" y="3979950"/>
            <a:ext cx="6164843" cy="49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Node.js + </a:t>
            </a:r>
            <a:r>
              <a:rPr lang="pt-BR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Express.js</a:t>
            </a: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PostgreSQL + Prisma ORM</a:t>
            </a: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Joi</a:t>
            </a: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validação</a:t>
            </a: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Jest</a:t>
            </a: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testes</a:t>
            </a: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Comunicação com sensores via REST API</a:t>
            </a:r>
            <a:endParaRPr lang="en-US" dirty="0"/>
          </a:p>
        </p:txBody>
      </p:sp>
      <p:pic>
        <p:nvPicPr>
          <p:cNvPr id="4098" name="Picture 2" descr="Master Prisma ORM Node JS Integration: Step by Step Tutorial">
            <a:extLst>
              <a:ext uri="{FF2B5EF4-FFF2-40B4-BE49-F238E27FC236}">
                <a16:creationId xmlns:a16="http://schemas.microsoft.com/office/drawing/2014/main" id="{2099C7F5-700A-A26F-7D6A-A18BD82D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4" y="3879272"/>
            <a:ext cx="7455575" cy="419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251012B6-5DDC-92DD-92AE-63D8B96C4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2AC352A6-509B-9182-7052-52A80731AE04}"/>
              </a:ext>
            </a:extLst>
          </p:cNvPr>
          <p:cNvSpPr/>
          <p:nvPr/>
        </p:nvSpPr>
        <p:spPr>
          <a:xfrm>
            <a:off x="0" y="-82246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503" b="-36766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35" name="Google Shape;435;p26">
            <a:extLst>
              <a:ext uri="{FF2B5EF4-FFF2-40B4-BE49-F238E27FC236}">
                <a16:creationId xmlns:a16="http://schemas.microsoft.com/office/drawing/2014/main" id="{64A17714-1833-DE13-BB85-8C5F0E87C289}"/>
              </a:ext>
            </a:extLst>
          </p:cNvPr>
          <p:cNvSpPr/>
          <p:nvPr/>
        </p:nvSpPr>
        <p:spPr>
          <a:xfrm>
            <a:off x="-7086600" y="-82246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6" name="Google Shape;436;p26">
            <a:extLst>
              <a:ext uri="{FF2B5EF4-FFF2-40B4-BE49-F238E27FC236}">
                <a16:creationId xmlns:a16="http://schemas.microsoft.com/office/drawing/2014/main" id="{2D64A9DA-7918-3FC9-2234-C2C98C07C26F}"/>
              </a:ext>
            </a:extLst>
          </p:cNvPr>
          <p:cNvSpPr/>
          <p:nvPr/>
        </p:nvSpPr>
        <p:spPr>
          <a:xfrm>
            <a:off x="10563404" y="5019347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7" name="Google Shape;437;p26">
            <a:extLst>
              <a:ext uri="{FF2B5EF4-FFF2-40B4-BE49-F238E27FC236}">
                <a16:creationId xmlns:a16="http://schemas.microsoft.com/office/drawing/2014/main" id="{4BD2CE86-7351-9E4B-28C9-BAA449EF7078}"/>
              </a:ext>
            </a:extLst>
          </p:cNvPr>
          <p:cNvSpPr/>
          <p:nvPr/>
        </p:nvSpPr>
        <p:spPr>
          <a:xfrm>
            <a:off x="12402158" y="1193260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5" y="0"/>
                </a:lnTo>
                <a:lnTo>
                  <a:pt x="5536685" y="543602"/>
                </a:lnTo>
                <a:lnTo>
                  <a:pt x="0" y="54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7360E3A3-C8AD-41B9-8541-E9F43F1D546D}"/>
              </a:ext>
            </a:extLst>
          </p:cNvPr>
          <p:cNvSpPr/>
          <p:nvPr/>
        </p:nvSpPr>
        <p:spPr>
          <a:xfrm>
            <a:off x="13896145" y="-34128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8272641D-4714-B6CE-421A-771430928925}"/>
              </a:ext>
            </a:extLst>
          </p:cNvPr>
          <p:cNvSpPr/>
          <p:nvPr/>
        </p:nvSpPr>
        <p:spPr>
          <a:xfrm rot="10800000">
            <a:off x="-885136" y="561889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1" name="Google Shape;441;p26">
            <a:extLst>
              <a:ext uri="{FF2B5EF4-FFF2-40B4-BE49-F238E27FC236}">
                <a16:creationId xmlns:a16="http://schemas.microsoft.com/office/drawing/2014/main" id="{F7207393-CDD2-2726-08CB-1993613498B2}"/>
              </a:ext>
            </a:extLst>
          </p:cNvPr>
          <p:cNvSpPr/>
          <p:nvPr/>
        </p:nvSpPr>
        <p:spPr>
          <a:xfrm rot="10800000">
            <a:off x="15005307" y="9092922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2" name="Google Shape;442;p26">
            <a:extLst>
              <a:ext uri="{FF2B5EF4-FFF2-40B4-BE49-F238E27FC236}">
                <a16:creationId xmlns:a16="http://schemas.microsoft.com/office/drawing/2014/main" id="{492BDDEC-5713-733A-857D-BE2387665F46}"/>
              </a:ext>
            </a:extLst>
          </p:cNvPr>
          <p:cNvSpPr txBox="1"/>
          <p:nvPr/>
        </p:nvSpPr>
        <p:spPr>
          <a:xfrm>
            <a:off x="2254714" y="1884608"/>
            <a:ext cx="13484049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ESTRUTURA DO PROJETO</a:t>
            </a:r>
            <a:endParaRPr sz="1050" dirty="0"/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256E166-50A1-C86B-4CF3-980585E76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9792" y="3395375"/>
            <a:ext cx="9686111" cy="64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9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3746E771-1596-4215-012C-8E8A8AC5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B190BA4B-C0F4-394A-93B4-DD4E254816AE}"/>
              </a:ext>
            </a:extLst>
          </p:cNvPr>
          <p:cNvSpPr/>
          <p:nvPr/>
        </p:nvSpPr>
        <p:spPr>
          <a:xfrm>
            <a:off x="0" y="-82246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503" b="-36766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B8C9B354-C079-5537-A862-D3E1494D25D9}"/>
              </a:ext>
            </a:extLst>
          </p:cNvPr>
          <p:cNvSpPr/>
          <p:nvPr/>
        </p:nvSpPr>
        <p:spPr>
          <a:xfrm rot="10800000">
            <a:off x="-885136" y="561889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1" name="Google Shape;441;p26">
            <a:extLst>
              <a:ext uri="{FF2B5EF4-FFF2-40B4-BE49-F238E27FC236}">
                <a16:creationId xmlns:a16="http://schemas.microsoft.com/office/drawing/2014/main" id="{F40F3618-C181-B643-B5EB-08B4BB6A8C91}"/>
              </a:ext>
            </a:extLst>
          </p:cNvPr>
          <p:cNvSpPr/>
          <p:nvPr/>
        </p:nvSpPr>
        <p:spPr>
          <a:xfrm rot="10800000">
            <a:off x="15005307" y="9092922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2" name="Google Shape;442;p26">
            <a:extLst>
              <a:ext uri="{FF2B5EF4-FFF2-40B4-BE49-F238E27FC236}">
                <a16:creationId xmlns:a16="http://schemas.microsoft.com/office/drawing/2014/main" id="{8A15ABC9-4332-0892-6532-075C3904BD4C}"/>
              </a:ext>
            </a:extLst>
          </p:cNvPr>
          <p:cNvSpPr txBox="1"/>
          <p:nvPr/>
        </p:nvSpPr>
        <p:spPr>
          <a:xfrm>
            <a:off x="5115701" y="467865"/>
            <a:ext cx="9353407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BANCO DE DADOS</a:t>
            </a:r>
            <a:endParaRPr sz="1050" dirty="0"/>
          </a:p>
        </p:txBody>
      </p:sp>
      <p:sp>
        <p:nvSpPr>
          <p:cNvPr id="444" name="Google Shape;444;p26">
            <a:extLst>
              <a:ext uri="{FF2B5EF4-FFF2-40B4-BE49-F238E27FC236}">
                <a16:creationId xmlns:a16="http://schemas.microsoft.com/office/drawing/2014/main" id="{098A1B70-8061-BEF0-B562-456A323A2A8E}"/>
              </a:ext>
            </a:extLst>
          </p:cNvPr>
          <p:cNvSpPr txBox="1"/>
          <p:nvPr/>
        </p:nvSpPr>
        <p:spPr>
          <a:xfrm>
            <a:off x="5226023" y="1465061"/>
            <a:ext cx="8891346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PostgreSQL gerencia toda a persistência de dados</a:t>
            </a: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Prisma ORM facilita a criação e consulta de tabelas</a:t>
            </a: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Estrutura principal: Estacionamentos, Vagas, Sensores, Dados de sensores e Mensagens de contato</a:t>
            </a:r>
            <a:endParaRPr lang="en-US" dirty="0"/>
          </a:p>
        </p:txBody>
      </p:sp>
      <p:pic>
        <p:nvPicPr>
          <p:cNvPr id="2050" name="Picture 2" descr="prisma repositories · GitHub">
            <a:extLst>
              <a:ext uri="{FF2B5EF4-FFF2-40B4-BE49-F238E27FC236}">
                <a16:creationId xmlns:a16="http://schemas.microsoft.com/office/drawing/2014/main" id="{F31370C2-199E-D6C7-17A6-463E7354C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9975" y="1090447"/>
            <a:ext cx="1809727" cy="180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3088417-B047-93B0-0E6C-EA64D72AC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0300" y="187274"/>
            <a:ext cx="1751608" cy="18063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A86044-B880-D841-22BB-7ACFD1AF1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36073" y="3469377"/>
            <a:ext cx="9596540" cy="68176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57F08BD-8F36-2540-894B-9A836CEA6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7492" y="3469377"/>
            <a:ext cx="5925950" cy="62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1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CD4CC015-3585-D386-A412-2FE6CD4B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E0609D5D-AA41-9C02-16FE-14707FB1D044}"/>
              </a:ext>
            </a:extLst>
          </p:cNvPr>
          <p:cNvSpPr/>
          <p:nvPr/>
        </p:nvSpPr>
        <p:spPr>
          <a:xfrm>
            <a:off x="0" y="-82246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503" b="-36766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35" name="Google Shape;435;p26">
            <a:extLst>
              <a:ext uri="{FF2B5EF4-FFF2-40B4-BE49-F238E27FC236}">
                <a16:creationId xmlns:a16="http://schemas.microsoft.com/office/drawing/2014/main" id="{41EE29B4-3247-8F29-3ECD-5E44B2B1B955}"/>
              </a:ext>
            </a:extLst>
          </p:cNvPr>
          <p:cNvSpPr/>
          <p:nvPr/>
        </p:nvSpPr>
        <p:spPr>
          <a:xfrm>
            <a:off x="-7086600" y="-82246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6" name="Google Shape;436;p26">
            <a:extLst>
              <a:ext uri="{FF2B5EF4-FFF2-40B4-BE49-F238E27FC236}">
                <a16:creationId xmlns:a16="http://schemas.microsoft.com/office/drawing/2014/main" id="{033C8F91-6FE0-8460-018A-0BC8C1C1355C}"/>
              </a:ext>
            </a:extLst>
          </p:cNvPr>
          <p:cNvSpPr/>
          <p:nvPr/>
        </p:nvSpPr>
        <p:spPr>
          <a:xfrm>
            <a:off x="10563404" y="5019347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7" name="Google Shape;437;p26">
            <a:extLst>
              <a:ext uri="{FF2B5EF4-FFF2-40B4-BE49-F238E27FC236}">
                <a16:creationId xmlns:a16="http://schemas.microsoft.com/office/drawing/2014/main" id="{82BBD094-EEEA-54CB-2E2F-F592DC2193FF}"/>
              </a:ext>
            </a:extLst>
          </p:cNvPr>
          <p:cNvSpPr/>
          <p:nvPr/>
        </p:nvSpPr>
        <p:spPr>
          <a:xfrm>
            <a:off x="12402158" y="1193260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5" y="0"/>
                </a:lnTo>
                <a:lnTo>
                  <a:pt x="5536685" y="543602"/>
                </a:lnTo>
                <a:lnTo>
                  <a:pt x="0" y="54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920CA62C-F07F-F77B-31A0-8C43FAEE5C0B}"/>
              </a:ext>
            </a:extLst>
          </p:cNvPr>
          <p:cNvSpPr/>
          <p:nvPr/>
        </p:nvSpPr>
        <p:spPr>
          <a:xfrm>
            <a:off x="13896145" y="-34128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567C07A8-A7C1-097D-4061-F3636D52B458}"/>
              </a:ext>
            </a:extLst>
          </p:cNvPr>
          <p:cNvSpPr/>
          <p:nvPr/>
        </p:nvSpPr>
        <p:spPr>
          <a:xfrm rot="10800000">
            <a:off x="-885136" y="561889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1" name="Google Shape;441;p26">
            <a:extLst>
              <a:ext uri="{FF2B5EF4-FFF2-40B4-BE49-F238E27FC236}">
                <a16:creationId xmlns:a16="http://schemas.microsoft.com/office/drawing/2014/main" id="{05054CB7-A107-8676-1E92-52AB9829341D}"/>
              </a:ext>
            </a:extLst>
          </p:cNvPr>
          <p:cNvSpPr/>
          <p:nvPr/>
        </p:nvSpPr>
        <p:spPr>
          <a:xfrm rot="10800000">
            <a:off x="15005307" y="9092922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2" name="Google Shape;442;p26">
            <a:extLst>
              <a:ext uri="{FF2B5EF4-FFF2-40B4-BE49-F238E27FC236}">
                <a16:creationId xmlns:a16="http://schemas.microsoft.com/office/drawing/2014/main" id="{F9AF6E49-AF38-F11B-07B9-B5A9D2FFE822}"/>
              </a:ext>
            </a:extLst>
          </p:cNvPr>
          <p:cNvSpPr txBox="1"/>
          <p:nvPr/>
        </p:nvSpPr>
        <p:spPr>
          <a:xfrm>
            <a:off x="2254714" y="1884608"/>
            <a:ext cx="13484049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54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Endpoints da API</a:t>
            </a:r>
            <a:endParaRPr sz="1050" dirty="0"/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C187E315-4D21-2A12-A638-4487C88AD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7890" y="3613483"/>
            <a:ext cx="13362709" cy="61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36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7AD6DBA9-B456-4A78-983B-F3694B15B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>
            <a:extLst>
              <a:ext uri="{FF2B5EF4-FFF2-40B4-BE49-F238E27FC236}">
                <a16:creationId xmlns:a16="http://schemas.microsoft.com/office/drawing/2014/main" id="{A8596478-9923-01B6-555C-AF7F316F82E5}"/>
              </a:ext>
            </a:extLst>
          </p:cNvPr>
          <p:cNvSpPr/>
          <p:nvPr/>
        </p:nvSpPr>
        <p:spPr>
          <a:xfrm>
            <a:off x="0" y="34290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9293" b="-39574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8" name="Google Shape;118;p12">
            <a:extLst>
              <a:ext uri="{FF2B5EF4-FFF2-40B4-BE49-F238E27FC236}">
                <a16:creationId xmlns:a16="http://schemas.microsoft.com/office/drawing/2014/main" id="{4C228215-F162-73D5-FBAD-EB0FA17BD5A2}"/>
              </a:ext>
            </a:extLst>
          </p:cNvPr>
          <p:cNvSpPr txBox="1"/>
          <p:nvPr/>
        </p:nvSpPr>
        <p:spPr>
          <a:xfrm>
            <a:off x="3022769" y="2772996"/>
            <a:ext cx="12242461" cy="39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DEMONSTRAÇÃO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DO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BACKEND</a:t>
            </a:r>
            <a:endParaRPr dirty="0"/>
          </a:p>
        </p:txBody>
      </p:sp>
      <p:sp>
        <p:nvSpPr>
          <p:cNvPr id="121" name="Google Shape;121;p12">
            <a:extLst>
              <a:ext uri="{FF2B5EF4-FFF2-40B4-BE49-F238E27FC236}">
                <a16:creationId xmlns:a16="http://schemas.microsoft.com/office/drawing/2014/main" id="{6976C76C-95CC-BAD6-6FCD-16F23169EB7D}"/>
              </a:ext>
            </a:extLst>
          </p:cNvPr>
          <p:cNvSpPr/>
          <p:nvPr/>
        </p:nvSpPr>
        <p:spPr>
          <a:xfrm>
            <a:off x="12772363" y="4155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5" name="Google Shape;125;p12">
            <a:extLst>
              <a:ext uri="{FF2B5EF4-FFF2-40B4-BE49-F238E27FC236}">
                <a16:creationId xmlns:a16="http://schemas.microsoft.com/office/drawing/2014/main" id="{B2A10CEF-0808-AA9B-297B-294A89D0EBEE}"/>
              </a:ext>
            </a:extLst>
          </p:cNvPr>
          <p:cNvSpPr/>
          <p:nvPr/>
        </p:nvSpPr>
        <p:spPr>
          <a:xfrm>
            <a:off x="13454184" y="10267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6" name="Google Shape;126;p12">
            <a:extLst>
              <a:ext uri="{FF2B5EF4-FFF2-40B4-BE49-F238E27FC236}">
                <a16:creationId xmlns:a16="http://schemas.microsoft.com/office/drawing/2014/main" id="{FB2A0D1C-545B-EC7F-2F1E-16A80EA6AECF}"/>
              </a:ext>
            </a:extLst>
          </p:cNvPr>
          <p:cNvSpPr/>
          <p:nvPr/>
        </p:nvSpPr>
        <p:spPr>
          <a:xfrm>
            <a:off x="1007043" y="8234867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5F6D2A08-060C-D827-C586-B3765482F127}"/>
              </a:ext>
            </a:extLst>
          </p:cNvPr>
          <p:cNvSpPr/>
          <p:nvPr/>
        </p:nvSpPr>
        <p:spPr>
          <a:xfrm>
            <a:off x="-1995898" y="7723150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1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08C5415F-899B-EBAC-8286-D1C58A1ED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>
            <a:extLst>
              <a:ext uri="{FF2B5EF4-FFF2-40B4-BE49-F238E27FC236}">
                <a16:creationId xmlns:a16="http://schemas.microsoft.com/office/drawing/2014/main" id="{4E6FF26F-03A5-6FB1-F917-62B2301F1719}"/>
              </a:ext>
            </a:extLst>
          </p:cNvPr>
          <p:cNvSpPr/>
          <p:nvPr/>
        </p:nvSpPr>
        <p:spPr>
          <a:xfrm>
            <a:off x="0" y="34290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9293" b="-39574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7" name="Google Shape;117;p12">
            <a:extLst>
              <a:ext uri="{FF2B5EF4-FFF2-40B4-BE49-F238E27FC236}">
                <a16:creationId xmlns:a16="http://schemas.microsoft.com/office/drawing/2014/main" id="{6891188F-3B4B-8C47-29B4-35C110308526}"/>
              </a:ext>
            </a:extLst>
          </p:cNvPr>
          <p:cNvSpPr/>
          <p:nvPr/>
        </p:nvSpPr>
        <p:spPr>
          <a:xfrm>
            <a:off x="-1995898" y="1270635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8" name="Google Shape;118;p12">
            <a:extLst>
              <a:ext uri="{FF2B5EF4-FFF2-40B4-BE49-F238E27FC236}">
                <a16:creationId xmlns:a16="http://schemas.microsoft.com/office/drawing/2014/main" id="{834B1CCE-6256-C322-4998-6EE395799B06}"/>
              </a:ext>
            </a:extLst>
          </p:cNvPr>
          <p:cNvSpPr txBox="1"/>
          <p:nvPr/>
        </p:nvSpPr>
        <p:spPr>
          <a:xfrm>
            <a:off x="5408230" y="4048125"/>
            <a:ext cx="1224246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APP</a:t>
            </a:r>
            <a:endParaRPr dirty="0"/>
          </a:p>
        </p:txBody>
      </p:sp>
      <p:sp>
        <p:nvSpPr>
          <p:cNvPr id="119" name="Google Shape;119;p12">
            <a:extLst>
              <a:ext uri="{FF2B5EF4-FFF2-40B4-BE49-F238E27FC236}">
                <a16:creationId xmlns:a16="http://schemas.microsoft.com/office/drawing/2014/main" id="{F5EA726A-5ECB-32E8-5DFD-C35D4901AF4B}"/>
              </a:ext>
            </a:extLst>
          </p:cNvPr>
          <p:cNvSpPr txBox="1"/>
          <p:nvPr/>
        </p:nvSpPr>
        <p:spPr>
          <a:xfrm>
            <a:off x="16152991" y="309731"/>
            <a:ext cx="1804789" cy="21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7" b="0" i="0" u="none" strike="noStrike" cap="none">
                <a:solidFill>
                  <a:srgbClr val="C85103"/>
                </a:solidFill>
                <a:latin typeface="Arial"/>
                <a:ea typeface="Arial"/>
                <a:cs typeface="Arial"/>
                <a:sym typeface="Arial"/>
              </a:rPr>
              <a:t>MANDATORY PAGE</a:t>
            </a:r>
            <a:endParaRPr/>
          </a:p>
        </p:txBody>
      </p:sp>
      <p:sp>
        <p:nvSpPr>
          <p:cNvPr id="120" name="Google Shape;120;p12">
            <a:extLst>
              <a:ext uri="{FF2B5EF4-FFF2-40B4-BE49-F238E27FC236}">
                <a16:creationId xmlns:a16="http://schemas.microsoft.com/office/drawing/2014/main" id="{CFDB33D3-6F53-3EB1-2601-D5F786593648}"/>
              </a:ext>
            </a:extLst>
          </p:cNvPr>
          <p:cNvSpPr/>
          <p:nvPr/>
        </p:nvSpPr>
        <p:spPr>
          <a:xfrm rot="-839890">
            <a:off x="14179449" y="-3304819"/>
            <a:ext cx="9201686" cy="10240788"/>
          </a:xfrm>
          <a:custGeom>
            <a:avLst/>
            <a:gdLst/>
            <a:ahLst/>
            <a:cxnLst/>
            <a:rect l="l" t="t" r="r" b="b"/>
            <a:pathLst>
              <a:path w="9201686" h="10240788" extrusionOk="0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478" b="-477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1" name="Google Shape;121;p12">
            <a:extLst>
              <a:ext uri="{FF2B5EF4-FFF2-40B4-BE49-F238E27FC236}">
                <a16:creationId xmlns:a16="http://schemas.microsoft.com/office/drawing/2014/main" id="{74F99171-1400-13BC-3BC7-74875C15E940}"/>
              </a:ext>
            </a:extLst>
          </p:cNvPr>
          <p:cNvSpPr/>
          <p:nvPr/>
        </p:nvSpPr>
        <p:spPr>
          <a:xfrm>
            <a:off x="12772363" y="4155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2" name="Google Shape;122;p12">
            <a:extLst>
              <a:ext uri="{FF2B5EF4-FFF2-40B4-BE49-F238E27FC236}">
                <a16:creationId xmlns:a16="http://schemas.microsoft.com/office/drawing/2014/main" id="{2AEFFC90-F81C-7261-CEBE-908099AE0A9F}"/>
              </a:ext>
            </a:extLst>
          </p:cNvPr>
          <p:cNvSpPr/>
          <p:nvPr/>
        </p:nvSpPr>
        <p:spPr>
          <a:xfrm>
            <a:off x="2706255" y="4279487"/>
            <a:ext cx="4861309" cy="2211895"/>
          </a:xfrm>
          <a:custGeom>
            <a:avLst/>
            <a:gdLst/>
            <a:ahLst/>
            <a:cxnLst/>
            <a:rect l="l" t="t" r="r" b="b"/>
            <a:pathLst>
              <a:path w="4861309" h="2211895" extrusionOk="0">
                <a:moveTo>
                  <a:pt x="0" y="0"/>
                </a:moveTo>
                <a:lnTo>
                  <a:pt x="4861309" y="0"/>
                </a:lnTo>
                <a:lnTo>
                  <a:pt x="4861309" y="2211896"/>
                </a:lnTo>
                <a:lnTo>
                  <a:pt x="0" y="22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 dirty="0"/>
          </a:p>
        </p:txBody>
      </p:sp>
      <p:sp>
        <p:nvSpPr>
          <p:cNvPr id="123" name="Google Shape;123;p12">
            <a:extLst>
              <a:ext uri="{FF2B5EF4-FFF2-40B4-BE49-F238E27FC236}">
                <a16:creationId xmlns:a16="http://schemas.microsoft.com/office/drawing/2014/main" id="{53C9F315-56F7-5FC9-7979-EFA643988F02}"/>
              </a:ext>
            </a:extLst>
          </p:cNvPr>
          <p:cNvSpPr txBox="1"/>
          <p:nvPr/>
        </p:nvSpPr>
        <p:spPr>
          <a:xfrm>
            <a:off x="3450081" y="5053490"/>
            <a:ext cx="89129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04.</a:t>
            </a:r>
            <a:endParaRPr dirty="0"/>
          </a:p>
        </p:txBody>
      </p:sp>
      <p:sp>
        <p:nvSpPr>
          <p:cNvPr id="125" name="Google Shape;125;p12">
            <a:extLst>
              <a:ext uri="{FF2B5EF4-FFF2-40B4-BE49-F238E27FC236}">
                <a16:creationId xmlns:a16="http://schemas.microsoft.com/office/drawing/2014/main" id="{D1B44035-AA6F-F9DC-D722-5027F0698A38}"/>
              </a:ext>
            </a:extLst>
          </p:cNvPr>
          <p:cNvSpPr/>
          <p:nvPr/>
        </p:nvSpPr>
        <p:spPr>
          <a:xfrm>
            <a:off x="13454184" y="10267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6" name="Google Shape;126;p12">
            <a:extLst>
              <a:ext uri="{FF2B5EF4-FFF2-40B4-BE49-F238E27FC236}">
                <a16:creationId xmlns:a16="http://schemas.microsoft.com/office/drawing/2014/main" id="{067FE2CE-8D27-118A-EF2A-FD764B5C42BE}"/>
              </a:ext>
            </a:extLst>
          </p:cNvPr>
          <p:cNvSpPr/>
          <p:nvPr/>
        </p:nvSpPr>
        <p:spPr>
          <a:xfrm>
            <a:off x="1007043" y="8234867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1B98B974-99E9-9F7D-43C2-0F1502B8D4AC}"/>
              </a:ext>
            </a:extLst>
          </p:cNvPr>
          <p:cNvSpPr/>
          <p:nvPr/>
        </p:nvSpPr>
        <p:spPr>
          <a:xfrm>
            <a:off x="-1995898" y="7723150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29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/>
          <p:nvPr/>
        </p:nvSpPr>
        <p:spPr>
          <a:xfrm>
            <a:off x="3193771" y="4371458"/>
            <a:ext cx="13715748" cy="9601024"/>
          </a:xfrm>
          <a:custGeom>
            <a:avLst/>
            <a:gdLst/>
            <a:ahLst/>
            <a:cxnLst/>
            <a:rect l="l" t="t" r="r" b="b"/>
            <a:pathLst>
              <a:path w="13715748" h="9601024" extrusionOk="0">
                <a:moveTo>
                  <a:pt x="0" y="0"/>
                </a:moveTo>
                <a:lnTo>
                  <a:pt x="13715748" y="0"/>
                </a:lnTo>
                <a:lnTo>
                  <a:pt x="13715748" y="9601024"/>
                </a:lnTo>
                <a:lnTo>
                  <a:pt x="0" y="9601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89" name="Google Shape;289;p19"/>
          <p:cNvSpPr/>
          <p:nvPr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90" name="Google Shape;290;p19"/>
          <p:cNvSpPr/>
          <p:nvPr/>
        </p:nvSpPr>
        <p:spPr>
          <a:xfrm rot="8321977">
            <a:off x="-3001722" y="-1307146"/>
            <a:ext cx="9040602" cy="5432110"/>
          </a:xfrm>
          <a:custGeom>
            <a:avLst/>
            <a:gdLst/>
            <a:ahLst/>
            <a:cxnLst/>
            <a:rect l="l" t="t" r="r" b="b"/>
            <a:pathLst>
              <a:path w="9040602" h="5432110" extrusionOk="0">
                <a:moveTo>
                  <a:pt x="0" y="0"/>
                </a:moveTo>
                <a:lnTo>
                  <a:pt x="9040601" y="0"/>
                </a:lnTo>
                <a:lnTo>
                  <a:pt x="9040601" y="5432110"/>
                </a:lnTo>
                <a:lnTo>
                  <a:pt x="0" y="543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350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95" name="Google Shape;295;p19"/>
          <p:cNvSpPr/>
          <p:nvPr/>
        </p:nvSpPr>
        <p:spPr>
          <a:xfrm>
            <a:off x="544318" y="204926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96" name="Google Shape;296;p19"/>
          <p:cNvSpPr/>
          <p:nvPr/>
        </p:nvSpPr>
        <p:spPr>
          <a:xfrm>
            <a:off x="-1053343" y="519456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14325908" y="-20564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C314E0-1501-7E6F-9E4F-38EDBF59D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318" y="1666990"/>
            <a:ext cx="4867518" cy="71682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5E904D-4A01-913F-2D60-3915E7D82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1630" y="1666990"/>
            <a:ext cx="5490600" cy="716828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7FC02FE-9018-B71B-81CB-154B414659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49478" y="1455818"/>
            <a:ext cx="4517767" cy="752961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B533EB1F-DC92-ECDF-ABDC-E79648C8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>
            <a:extLst>
              <a:ext uri="{FF2B5EF4-FFF2-40B4-BE49-F238E27FC236}">
                <a16:creationId xmlns:a16="http://schemas.microsoft.com/office/drawing/2014/main" id="{F3BCDA60-6FEB-9591-AF74-D7343B6401DA}"/>
              </a:ext>
            </a:extLst>
          </p:cNvPr>
          <p:cNvSpPr/>
          <p:nvPr/>
        </p:nvSpPr>
        <p:spPr>
          <a:xfrm>
            <a:off x="0" y="34290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9293" b="-39574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7" name="Google Shape;117;p12">
            <a:extLst>
              <a:ext uri="{FF2B5EF4-FFF2-40B4-BE49-F238E27FC236}">
                <a16:creationId xmlns:a16="http://schemas.microsoft.com/office/drawing/2014/main" id="{789CC2AB-5DEC-B848-E12E-C45F079CCDC2}"/>
              </a:ext>
            </a:extLst>
          </p:cNvPr>
          <p:cNvSpPr/>
          <p:nvPr/>
        </p:nvSpPr>
        <p:spPr>
          <a:xfrm>
            <a:off x="-1995898" y="1270635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8" name="Google Shape;118;p12">
            <a:extLst>
              <a:ext uri="{FF2B5EF4-FFF2-40B4-BE49-F238E27FC236}">
                <a16:creationId xmlns:a16="http://schemas.microsoft.com/office/drawing/2014/main" id="{7AAC80D0-5581-C996-A0CA-6B50666DA1DF}"/>
              </a:ext>
            </a:extLst>
          </p:cNvPr>
          <p:cNvSpPr txBox="1"/>
          <p:nvPr/>
        </p:nvSpPr>
        <p:spPr>
          <a:xfrm>
            <a:off x="5408230" y="4048125"/>
            <a:ext cx="1224246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FRONTEND</a:t>
            </a:r>
            <a:endParaRPr dirty="0"/>
          </a:p>
        </p:txBody>
      </p:sp>
      <p:sp>
        <p:nvSpPr>
          <p:cNvPr id="119" name="Google Shape;119;p12">
            <a:extLst>
              <a:ext uri="{FF2B5EF4-FFF2-40B4-BE49-F238E27FC236}">
                <a16:creationId xmlns:a16="http://schemas.microsoft.com/office/drawing/2014/main" id="{D0B26394-702C-FCB6-D571-757311E76333}"/>
              </a:ext>
            </a:extLst>
          </p:cNvPr>
          <p:cNvSpPr txBox="1"/>
          <p:nvPr/>
        </p:nvSpPr>
        <p:spPr>
          <a:xfrm>
            <a:off x="16152991" y="309731"/>
            <a:ext cx="1804789" cy="21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7" b="0" i="0" u="none" strike="noStrike" cap="none">
                <a:solidFill>
                  <a:srgbClr val="C85103"/>
                </a:solidFill>
                <a:latin typeface="Arial"/>
                <a:ea typeface="Arial"/>
                <a:cs typeface="Arial"/>
                <a:sym typeface="Arial"/>
              </a:rPr>
              <a:t>MANDATORY PAGE</a:t>
            </a:r>
            <a:endParaRPr/>
          </a:p>
        </p:txBody>
      </p:sp>
      <p:sp>
        <p:nvSpPr>
          <p:cNvPr id="120" name="Google Shape;120;p12">
            <a:extLst>
              <a:ext uri="{FF2B5EF4-FFF2-40B4-BE49-F238E27FC236}">
                <a16:creationId xmlns:a16="http://schemas.microsoft.com/office/drawing/2014/main" id="{9ACB4638-A973-BE14-50EB-FCA9E8A9C46B}"/>
              </a:ext>
            </a:extLst>
          </p:cNvPr>
          <p:cNvSpPr/>
          <p:nvPr/>
        </p:nvSpPr>
        <p:spPr>
          <a:xfrm rot="-839890">
            <a:off x="14179449" y="-3304819"/>
            <a:ext cx="9201686" cy="10240788"/>
          </a:xfrm>
          <a:custGeom>
            <a:avLst/>
            <a:gdLst/>
            <a:ahLst/>
            <a:cxnLst/>
            <a:rect l="l" t="t" r="r" b="b"/>
            <a:pathLst>
              <a:path w="9201686" h="10240788" extrusionOk="0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478" b="-477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1" name="Google Shape;121;p12">
            <a:extLst>
              <a:ext uri="{FF2B5EF4-FFF2-40B4-BE49-F238E27FC236}">
                <a16:creationId xmlns:a16="http://schemas.microsoft.com/office/drawing/2014/main" id="{CF1216B7-98BD-79A5-1937-05B331BDBD04}"/>
              </a:ext>
            </a:extLst>
          </p:cNvPr>
          <p:cNvSpPr/>
          <p:nvPr/>
        </p:nvSpPr>
        <p:spPr>
          <a:xfrm>
            <a:off x="12772363" y="4155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2" name="Google Shape;122;p12">
            <a:extLst>
              <a:ext uri="{FF2B5EF4-FFF2-40B4-BE49-F238E27FC236}">
                <a16:creationId xmlns:a16="http://schemas.microsoft.com/office/drawing/2014/main" id="{D11E3DDF-C54C-A6AE-226B-A4CECA4203FC}"/>
              </a:ext>
            </a:extLst>
          </p:cNvPr>
          <p:cNvSpPr/>
          <p:nvPr/>
        </p:nvSpPr>
        <p:spPr>
          <a:xfrm>
            <a:off x="2706255" y="4279487"/>
            <a:ext cx="4861309" cy="2211895"/>
          </a:xfrm>
          <a:custGeom>
            <a:avLst/>
            <a:gdLst/>
            <a:ahLst/>
            <a:cxnLst/>
            <a:rect l="l" t="t" r="r" b="b"/>
            <a:pathLst>
              <a:path w="4861309" h="2211895" extrusionOk="0">
                <a:moveTo>
                  <a:pt x="0" y="0"/>
                </a:moveTo>
                <a:lnTo>
                  <a:pt x="4861309" y="0"/>
                </a:lnTo>
                <a:lnTo>
                  <a:pt x="4861309" y="2211896"/>
                </a:lnTo>
                <a:lnTo>
                  <a:pt x="0" y="22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 dirty="0"/>
          </a:p>
        </p:txBody>
      </p:sp>
      <p:sp>
        <p:nvSpPr>
          <p:cNvPr id="123" name="Google Shape;123;p12">
            <a:extLst>
              <a:ext uri="{FF2B5EF4-FFF2-40B4-BE49-F238E27FC236}">
                <a16:creationId xmlns:a16="http://schemas.microsoft.com/office/drawing/2014/main" id="{54B1D075-1843-A310-2FCA-EE9938CABED2}"/>
              </a:ext>
            </a:extLst>
          </p:cNvPr>
          <p:cNvSpPr txBox="1"/>
          <p:nvPr/>
        </p:nvSpPr>
        <p:spPr>
          <a:xfrm>
            <a:off x="3450081" y="5053490"/>
            <a:ext cx="89129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05.</a:t>
            </a:r>
            <a:endParaRPr dirty="0"/>
          </a:p>
        </p:txBody>
      </p:sp>
      <p:sp>
        <p:nvSpPr>
          <p:cNvPr id="125" name="Google Shape;125;p12">
            <a:extLst>
              <a:ext uri="{FF2B5EF4-FFF2-40B4-BE49-F238E27FC236}">
                <a16:creationId xmlns:a16="http://schemas.microsoft.com/office/drawing/2014/main" id="{B5531857-7646-2785-03B5-D7D32EA4A76A}"/>
              </a:ext>
            </a:extLst>
          </p:cNvPr>
          <p:cNvSpPr/>
          <p:nvPr/>
        </p:nvSpPr>
        <p:spPr>
          <a:xfrm>
            <a:off x="13454184" y="10267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6" name="Google Shape;126;p12">
            <a:extLst>
              <a:ext uri="{FF2B5EF4-FFF2-40B4-BE49-F238E27FC236}">
                <a16:creationId xmlns:a16="http://schemas.microsoft.com/office/drawing/2014/main" id="{36AC2C04-FC40-C88A-BC9E-F19C9E573979}"/>
              </a:ext>
            </a:extLst>
          </p:cNvPr>
          <p:cNvSpPr/>
          <p:nvPr/>
        </p:nvSpPr>
        <p:spPr>
          <a:xfrm>
            <a:off x="1007043" y="8234867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D874014C-C80C-1B67-C537-215DB7E475F4}"/>
              </a:ext>
            </a:extLst>
          </p:cNvPr>
          <p:cNvSpPr/>
          <p:nvPr/>
        </p:nvSpPr>
        <p:spPr>
          <a:xfrm>
            <a:off x="-1995898" y="7723150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1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-1995898" y="1270635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8" name="Google Shape;118;p12"/>
          <p:cNvSpPr txBox="1"/>
          <p:nvPr/>
        </p:nvSpPr>
        <p:spPr>
          <a:xfrm>
            <a:off x="5408230" y="4048125"/>
            <a:ext cx="1052870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INTRODUÇÃO</a:t>
            </a:r>
            <a:endParaRPr dirty="0"/>
          </a:p>
        </p:txBody>
      </p:sp>
      <p:sp>
        <p:nvSpPr>
          <p:cNvPr id="119" name="Google Shape;119;p12"/>
          <p:cNvSpPr txBox="1"/>
          <p:nvPr/>
        </p:nvSpPr>
        <p:spPr>
          <a:xfrm>
            <a:off x="16152991" y="309731"/>
            <a:ext cx="1804789" cy="21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7" b="0" i="0" u="none" strike="noStrike" cap="none">
                <a:solidFill>
                  <a:srgbClr val="C85103"/>
                </a:solidFill>
                <a:latin typeface="Arial"/>
                <a:ea typeface="Arial"/>
                <a:cs typeface="Arial"/>
                <a:sym typeface="Arial"/>
              </a:rPr>
              <a:t>MANDATORY PAGE</a:t>
            </a:r>
            <a:endParaRPr/>
          </a:p>
        </p:txBody>
      </p:sp>
      <p:sp>
        <p:nvSpPr>
          <p:cNvPr id="120" name="Google Shape;120;p12"/>
          <p:cNvSpPr/>
          <p:nvPr/>
        </p:nvSpPr>
        <p:spPr>
          <a:xfrm rot="-839890">
            <a:off x="14179449" y="-3304819"/>
            <a:ext cx="9201686" cy="10240788"/>
          </a:xfrm>
          <a:custGeom>
            <a:avLst/>
            <a:gdLst/>
            <a:ahLst/>
            <a:cxnLst/>
            <a:rect l="l" t="t" r="r" b="b"/>
            <a:pathLst>
              <a:path w="9201686" h="10240788" extrusionOk="0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478" b="-477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1" name="Google Shape;121;p12"/>
          <p:cNvSpPr/>
          <p:nvPr/>
        </p:nvSpPr>
        <p:spPr>
          <a:xfrm>
            <a:off x="12772363" y="4155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2" name="Google Shape;122;p12"/>
          <p:cNvSpPr/>
          <p:nvPr/>
        </p:nvSpPr>
        <p:spPr>
          <a:xfrm>
            <a:off x="2706255" y="4279487"/>
            <a:ext cx="4861309" cy="2211895"/>
          </a:xfrm>
          <a:custGeom>
            <a:avLst/>
            <a:gdLst/>
            <a:ahLst/>
            <a:cxnLst/>
            <a:rect l="l" t="t" r="r" b="b"/>
            <a:pathLst>
              <a:path w="4861309" h="2211895" extrusionOk="0">
                <a:moveTo>
                  <a:pt x="0" y="0"/>
                </a:moveTo>
                <a:lnTo>
                  <a:pt x="4861309" y="0"/>
                </a:lnTo>
                <a:lnTo>
                  <a:pt x="4861309" y="2211896"/>
                </a:lnTo>
                <a:lnTo>
                  <a:pt x="0" y="22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3" name="Google Shape;123;p12"/>
          <p:cNvSpPr txBox="1"/>
          <p:nvPr/>
        </p:nvSpPr>
        <p:spPr>
          <a:xfrm>
            <a:off x="3450081" y="5053490"/>
            <a:ext cx="89129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01.</a:t>
            </a:r>
            <a:endParaRPr/>
          </a:p>
        </p:txBody>
      </p:sp>
      <p:sp>
        <p:nvSpPr>
          <p:cNvPr id="124" name="Google Shape;124;p12"/>
          <p:cNvSpPr txBox="1"/>
          <p:nvPr/>
        </p:nvSpPr>
        <p:spPr>
          <a:xfrm>
            <a:off x="5408230" y="5343050"/>
            <a:ext cx="532074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Como </a:t>
            </a:r>
            <a:r>
              <a:rPr lang="en-US" sz="3200" dirty="0" err="1">
                <a:solidFill>
                  <a:srgbClr val="FFFFFF"/>
                </a:solidFill>
              </a:rPr>
              <a:t>surgiu</a:t>
            </a:r>
            <a:r>
              <a:rPr lang="en-US" sz="3200" dirty="0">
                <a:solidFill>
                  <a:srgbClr val="FFFFFF"/>
                </a:solidFill>
              </a:rPr>
              <a:t> a </a:t>
            </a:r>
            <a:r>
              <a:rPr lang="en-US" sz="3200" dirty="0" err="1">
                <a:solidFill>
                  <a:srgbClr val="FFFFFF"/>
                </a:solidFill>
              </a:rPr>
              <a:t>ideia</a:t>
            </a:r>
            <a:r>
              <a:rPr lang="en-US" sz="3200" dirty="0">
                <a:solidFill>
                  <a:srgbClr val="FFFFFF"/>
                </a:solidFill>
              </a:rPr>
              <a:t>? </a:t>
            </a:r>
            <a:endParaRPr sz="2000" dirty="0"/>
          </a:p>
        </p:txBody>
      </p:sp>
      <p:sp>
        <p:nvSpPr>
          <p:cNvPr id="125" name="Google Shape;125;p12"/>
          <p:cNvSpPr/>
          <p:nvPr/>
        </p:nvSpPr>
        <p:spPr>
          <a:xfrm>
            <a:off x="13454184" y="10267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6" name="Google Shape;126;p12"/>
          <p:cNvSpPr/>
          <p:nvPr/>
        </p:nvSpPr>
        <p:spPr>
          <a:xfrm>
            <a:off x="1007043" y="8234867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7" name="Google Shape;127;p12"/>
          <p:cNvSpPr/>
          <p:nvPr/>
        </p:nvSpPr>
        <p:spPr>
          <a:xfrm>
            <a:off x="-1995898" y="7723150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/>
          <p:nvPr/>
        </p:nvSpPr>
        <p:spPr>
          <a:xfrm>
            <a:off x="10852522" y="-1639511"/>
            <a:ext cx="11351886" cy="10897811"/>
          </a:xfrm>
          <a:custGeom>
            <a:avLst/>
            <a:gdLst/>
            <a:ahLst/>
            <a:cxnLst/>
            <a:rect l="l" t="t" r="r" b="b"/>
            <a:pathLst>
              <a:path w="11351886" h="10897811" extrusionOk="0">
                <a:moveTo>
                  <a:pt x="0" y="0"/>
                </a:moveTo>
                <a:lnTo>
                  <a:pt x="11351887" y="0"/>
                </a:lnTo>
                <a:lnTo>
                  <a:pt x="11351887" y="10897811"/>
                </a:lnTo>
                <a:lnTo>
                  <a:pt x="0" y="10897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6" name="Google Shape;406;p24"/>
          <p:cNvSpPr/>
          <p:nvPr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7" name="Google Shape;407;p24"/>
          <p:cNvSpPr/>
          <p:nvPr/>
        </p:nvSpPr>
        <p:spPr>
          <a:xfrm>
            <a:off x="13384648" y="-182020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0" name="Google Shape;410;p24"/>
          <p:cNvSpPr/>
          <p:nvPr/>
        </p:nvSpPr>
        <p:spPr>
          <a:xfrm>
            <a:off x="15718038" y="125528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3" name="Google Shape;413;p24"/>
          <p:cNvSpPr/>
          <p:nvPr/>
        </p:nvSpPr>
        <p:spPr>
          <a:xfrm>
            <a:off x="-3013054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4" name="Google Shape;414;p24"/>
          <p:cNvSpPr/>
          <p:nvPr/>
        </p:nvSpPr>
        <p:spPr>
          <a:xfrm>
            <a:off x="11861090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6E1109-1F23-FCDE-361E-7B34287E7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586" y="980704"/>
            <a:ext cx="12566118" cy="82775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>
          <a:extLst>
            <a:ext uri="{FF2B5EF4-FFF2-40B4-BE49-F238E27FC236}">
              <a16:creationId xmlns:a16="http://schemas.microsoft.com/office/drawing/2014/main" id="{ECEA03E4-3961-5F42-13A9-8AFBFC51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>
            <a:extLst>
              <a:ext uri="{FF2B5EF4-FFF2-40B4-BE49-F238E27FC236}">
                <a16:creationId xmlns:a16="http://schemas.microsoft.com/office/drawing/2014/main" id="{D55709D3-6B4F-6512-71B8-16D80CBA2957}"/>
              </a:ext>
            </a:extLst>
          </p:cNvPr>
          <p:cNvSpPr/>
          <p:nvPr/>
        </p:nvSpPr>
        <p:spPr>
          <a:xfrm>
            <a:off x="10852522" y="-1639511"/>
            <a:ext cx="11351886" cy="10897811"/>
          </a:xfrm>
          <a:custGeom>
            <a:avLst/>
            <a:gdLst/>
            <a:ahLst/>
            <a:cxnLst/>
            <a:rect l="l" t="t" r="r" b="b"/>
            <a:pathLst>
              <a:path w="11351886" h="10897811" extrusionOk="0">
                <a:moveTo>
                  <a:pt x="0" y="0"/>
                </a:moveTo>
                <a:lnTo>
                  <a:pt x="11351887" y="0"/>
                </a:lnTo>
                <a:lnTo>
                  <a:pt x="11351887" y="10897811"/>
                </a:lnTo>
                <a:lnTo>
                  <a:pt x="0" y="10897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6" name="Google Shape;406;p24">
            <a:extLst>
              <a:ext uri="{FF2B5EF4-FFF2-40B4-BE49-F238E27FC236}">
                <a16:creationId xmlns:a16="http://schemas.microsoft.com/office/drawing/2014/main" id="{3BF407A6-1038-3E3E-0259-F65FA05EF752}"/>
              </a:ext>
            </a:extLst>
          </p:cNvPr>
          <p:cNvSpPr/>
          <p:nvPr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7" name="Google Shape;407;p24">
            <a:extLst>
              <a:ext uri="{FF2B5EF4-FFF2-40B4-BE49-F238E27FC236}">
                <a16:creationId xmlns:a16="http://schemas.microsoft.com/office/drawing/2014/main" id="{A34CA117-B613-9416-CE1D-B19719B47515}"/>
              </a:ext>
            </a:extLst>
          </p:cNvPr>
          <p:cNvSpPr/>
          <p:nvPr/>
        </p:nvSpPr>
        <p:spPr>
          <a:xfrm>
            <a:off x="13384648" y="-182020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0" name="Google Shape;410;p24">
            <a:extLst>
              <a:ext uri="{FF2B5EF4-FFF2-40B4-BE49-F238E27FC236}">
                <a16:creationId xmlns:a16="http://schemas.microsoft.com/office/drawing/2014/main" id="{8CB2B5FA-81C6-9784-C459-1D749D22093F}"/>
              </a:ext>
            </a:extLst>
          </p:cNvPr>
          <p:cNvSpPr/>
          <p:nvPr/>
        </p:nvSpPr>
        <p:spPr>
          <a:xfrm>
            <a:off x="15718038" y="125528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3" name="Google Shape;413;p24">
            <a:extLst>
              <a:ext uri="{FF2B5EF4-FFF2-40B4-BE49-F238E27FC236}">
                <a16:creationId xmlns:a16="http://schemas.microsoft.com/office/drawing/2014/main" id="{9C89D59F-96DA-A42A-2588-DDB467EE7259}"/>
              </a:ext>
            </a:extLst>
          </p:cNvPr>
          <p:cNvSpPr/>
          <p:nvPr/>
        </p:nvSpPr>
        <p:spPr>
          <a:xfrm>
            <a:off x="-3013054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4" name="Google Shape;414;p24">
            <a:extLst>
              <a:ext uri="{FF2B5EF4-FFF2-40B4-BE49-F238E27FC236}">
                <a16:creationId xmlns:a16="http://schemas.microsoft.com/office/drawing/2014/main" id="{E2386CF9-CF2C-F615-30FD-DA1BFF04062A}"/>
              </a:ext>
            </a:extLst>
          </p:cNvPr>
          <p:cNvSpPr/>
          <p:nvPr/>
        </p:nvSpPr>
        <p:spPr>
          <a:xfrm>
            <a:off x="11861090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F78228-9A73-0042-AC68-0B64AF708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46" y="1390126"/>
            <a:ext cx="16175707" cy="7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0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>
          <a:extLst>
            <a:ext uri="{FF2B5EF4-FFF2-40B4-BE49-F238E27FC236}">
              <a16:creationId xmlns:a16="http://schemas.microsoft.com/office/drawing/2014/main" id="{D1714461-E45F-EE01-6581-3EA00CFBB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>
            <a:extLst>
              <a:ext uri="{FF2B5EF4-FFF2-40B4-BE49-F238E27FC236}">
                <a16:creationId xmlns:a16="http://schemas.microsoft.com/office/drawing/2014/main" id="{E647CD2C-96ED-4D64-3258-74B653B9EEAF}"/>
              </a:ext>
            </a:extLst>
          </p:cNvPr>
          <p:cNvSpPr/>
          <p:nvPr/>
        </p:nvSpPr>
        <p:spPr>
          <a:xfrm>
            <a:off x="10852522" y="-1639511"/>
            <a:ext cx="11351886" cy="10897811"/>
          </a:xfrm>
          <a:custGeom>
            <a:avLst/>
            <a:gdLst/>
            <a:ahLst/>
            <a:cxnLst/>
            <a:rect l="l" t="t" r="r" b="b"/>
            <a:pathLst>
              <a:path w="11351886" h="10897811" extrusionOk="0">
                <a:moveTo>
                  <a:pt x="0" y="0"/>
                </a:moveTo>
                <a:lnTo>
                  <a:pt x="11351887" y="0"/>
                </a:lnTo>
                <a:lnTo>
                  <a:pt x="11351887" y="10897811"/>
                </a:lnTo>
                <a:lnTo>
                  <a:pt x="0" y="10897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6" name="Google Shape;406;p24">
            <a:extLst>
              <a:ext uri="{FF2B5EF4-FFF2-40B4-BE49-F238E27FC236}">
                <a16:creationId xmlns:a16="http://schemas.microsoft.com/office/drawing/2014/main" id="{B8B92478-31BE-4E78-2E61-7CEAF41AFB00}"/>
              </a:ext>
            </a:extLst>
          </p:cNvPr>
          <p:cNvSpPr/>
          <p:nvPr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7" name="Google Shape;407;p24">
            <a:extLst>
              <a:ext uri="{FF2B5EF4-FFF2-40B4-BE49-F238E27FC236}">
                <a16:creationId xmlns:a16="http://schemas.microsoft.com/office/drawing/2014/main" id="{A962B03E-F50F-7A74-9F8F-EC19E6605B02}"/>
              </a:ext>
            </a:extLst>
          </p:cNvPr>
          <p:cNvSpPr/>
          <p:nvPr/>
        </p:nvSpPr>
        <p:spPr>
          <a:xfrm>
            <a:off x="13384648" y="-182020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0" name="Google Shape;410;p24">
            <a:extLst>
              <a:ext uri="{FF2B5EF4-FFF2-40B4-BE49-F238E27FC236}">
                <a16:creationId xmlns:a16="http://schemas.microsoft.com/office/drawing/2014/main" id="{8A163C19-BCCE-8C98-5195-C1662995047A}"/>
              </a:ext>
            </a:extLst>
          </p:cNvPr>
          <p:cNvSpPr/>
          <p:nvPr/>
        </p:nvSpPr>
        <p:spPr>
          <a:xfrm>
            <a:off x="15718038" y="125528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3" name="Google Shape;413;p24">
            <a:extLst>
              <a:ext uri="{FF2B5EF4-FFF2-40B4-BE49-F238E27FC236}">
                <a16:creationId xmlns:a16="http://schemas.microsoft.com/office/drawing/2014/main" id="{5B841CAD-4C35-1204-63F7-608B25A2963A}"/>
              </a:ext>
            </a:extLst>
          </p:cNvPr>
          <p:cNvSpPr/>
          <p:nvPr/>
        </p:nvSpPr>
        <p:spPr>
          <a:xfrm>
            <a:off x="-3013054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4" name="Google Shape;414;p24">
            <a:extLst>
              <a:ext uri="{FF2B5EF4-FFF2-40B4-BE49-F238E27FC236}">
                <a16:creationId xmlns:a16="http://schemas.microsoft.com/office/drawing/2014/main" id="{5A5B25B9-75F3-82F9-4D0B-2FEF585A0304}"/>
              </a:ext>
            </a:extLst>
          </p:cNvPr>
          <p:cNvSpPr/>
          <p:nvPr/>
        </p:nvSpPr>
        <p:spPr>
          <a:xfrm>
            <a:off x="11861090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8A85AF-D32F-50D7-7B2E-7FDE15654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46" y="1128152"/>
            <a:ext cx="16175707" cy="80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1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>
          <a:extLst>
            <a:ext uri="{FF2B5EF4-FFF2-40B4-BE49-F238E27FC236}">
              <a16:creationId xmlns:a16="http://schemas.microsoft.com/office/drawing/2014/main" id="{F3AA3B15-C8B8-D824-9146-E9DCA707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>
            <a:extLst>
              <a:ext uri="{FF2B5EF4-FFF2-40B4-BE49-F238E27FC236}">
                <a16:creationId xmlns:a16="http://schemas.microsoft.com/office/drawing/2014/main" id="{ED9EA891-B316-50C7-EBC7-831F9C810740}"/>
              </a:ext>
            </a:extLst>
          </p:cNvPr>
          <p:cNvSpPr/>
          <p:nvPr/>
        </p:nvSpPr>
        <p:spPr>
          <a:xfrm>
            <a:off x="10852522" y="-1639511"/>
            <a:ext cx="11351886" cy="10897811"/>
          </a:xfrm>
          <a:custGeom>
            <a:avLst/>
            <a:gdLst/>
            <a:ahLst/>
            <a:cxnLst/>
            <a:rect l="l" t="t" r="r" b="b"/>
            <a:pathLst>
              <a:path w="11351886" h="10897811" extrusionOk="0">
                <a:moveTo>
                  <a:pt x="0" y="0"/>
                </a:moveTo>
                <a:lnTo>
                  <a:pt x="11351887" y="0"/>
                </a:lnTo>
                <a:lnTo>
                  <a:pt x="11351887" y="10897811"/>
                </a:lnTo>
                <a:lnTo>
                  <a:pt x="0" y="10897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6" name="Google Shape;406;p24">
            <a:extLst>
              <a:ext uri="{FF2B5EF4-FFF2-40B4-BE49-F238E27FC236}">
                <a16:creationId xmlns:a16="http://schemas.microsoft.com/office/drawing/2014/main" id="{B4D8EAFB-4B9B-0B16-5247-59FB6A9A2898}"/>
              </a:ext>
            </a:extLst>
          </p:cNvPr>
          <p:cNvSpPr/>
          <p:nvPr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7" name="Google Shape;407;p24">
            <a:extLst>
              <a:ext uri="{FF2B5EF4-FFF2-40B4-BE49-F238E27FC236}">
                <a16:creationId xmlns:a16="http://schemas.microsoft.com/office/drawing/2014/main" id="{4F47088D-8D62-5775-F508-5FB936107337}"/>
              </a:ext>
            </a:extLst>
          </p:cNvPr>
          <p:cNvSpPr/>
          <p:nvPr/>
        </p:nvSpPr>
        <p:spPr>
          <a:xfrm>
            <a:off x="13384648" y="-182020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0" name="Google Shape;410;p24">
            <a:extLst>
              <a:ext uri="{FF2B5EF4-FFF2-40B4-BE49-F238E27FC236}">
                <a16:creationId xmlns:a16="http://schemas.microsoft.com/office/drawing/2014/main" id="{F6C97FC7-91EF-437A-60AA-59D649A97224}"/>
              </a:ext>
            </a:extLst>
          </p:cNvPr>
          <p:cNvSpPr/>
          <p:nvPr/>
        </p:nvSpPr>
        <p:spPr>
          <a:xfrm>
            <a:off x="15718038" y="125528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3" name="Google Shape;413;p24">
            <a:extLst>
              <a:ext uri="{FF2B5EF4-FFF2-40B4-BE49-F238E27FC236}">
                <a16:creationId xmlns:a16="http://schemas.microsoft.com/office/drawing/2014/main" id="{5C24EB5C-31D5-08D7-38C5-46FE8A0364CE}"/>
              </a:ext>
            </a:extLst>
          </p:cNvPr>
          <p:cNvSpPr/>
          <p:nvPr/>
        </p:nvSpPr>
        <p:spPr>
          <a:xfrm>
            <a:off x="-3013054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4" name="Google Shape;414;p24">
            <a:extLst>
              <a:ext uri="{FF2B5EF4-FFF2-40B4-BE49-F238E27FC236}">
                <a16:creationId xmlns:a16="http://schemas.microsoft.com/office/drawing/2014/main" id="{B6181815-7D89-878E-314F-38AB3CF0924A}"/>
              </a:ext>
            </a:extLst>
          </p:cNvPr>
          <p:cNvSpPr/>
          <p:nvPr/>
        </p:nvSpPr>
        <p:spPr>
          <a:xfrm>
            <a:off x="11861090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95F0BE-52BD-8E35-FA39-4C71421D0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594" y="1504442"/>
            <a:ext cx="16032812" cy="72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5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>
          <a:extLst>
            <a:ext uri="{FF2B5EF4-FFF2-40B4-BE49-F238E27FC236}">
              <a16:creationId xmlns:a16="http://schemas.microsoft.com/office/drawing/2014/main" id="{C7166BF4-0648-9CE3-381A-643B8D30F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>
            <a:extLst>
              <a:ext uri="{FF2B5EF4-FFF2-40B4-BE49-F238E27FC236}">
                <a16:creationId xmlns:a16="http://schemas.microsoft.com/office/drawing/2014/main" id="{5C295B2B-DEF6-1052-4768-9D7630F98C01}"/>
              </a:ext>
            </a:extLst>
          </p:cNvPr>
          <p:cNvSpPr/>
          <p:nvPr/>
        </p:nvSpPr>
        <p:spPr>
          <a:xfrm>
            <a:off x="10852522" y="-1639511"/>
            <a:ext cx="11351886" cy="10897811"/>
          </a:xfrm>
          <a:custGeom>
            <a:avLst/>
            <a:gdLst/>
            <a:ahLst/>
            <a:cxnLst/>
            <a:rect l="l" t="t" r="r" b="b"/>
            <a:pathLst>
              <a:path w="11351886" h="10897811" extrusionOk="0">
                <a:moveTo>
                  <a:pt x="0" y="0"/>
                </a:moveTo>
                <a:lnTo>
                  <a:pt x="11351887" y="0"/>
                </a:lnTo>
                <a:lnTo>
                  <a:pt x="11351887" y="10897811"/>
                </a:lnTo>
                <a:lnTo>
                  <a:pt x="0" y="10897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6" name="Google Shape;406;p24">
            <a:extLst>
              <a:ext uri="{FF2B5EF4-FFF2-40B4-BE49-F238E27FC236}">
                <a16:creationId xmlns:a16="http://schemas.microsoft.com/office/drawing/2014/main" id="{F765E453-0BC5-939A-F10C-8554E5A623E4}"/>
              </a:ext>
            </a:extLst>
          </p:cNvPr>
          <p:cNvSpPr/>
          <p:nvPr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07" name="Google Shape;407;p24">
            <a:extLst>
              <a:ext uri="{FF2B5EF4-FFF2-40B4-BE49-F238E27FC236}">
                <a16:creationId xmlns:a16="http://schemas.microsoft.com/office/drawing/2014/main" id="{AD514F50-5DE8-3FCF-A1D9-5F43F9FD1CDA}"/>
              </a:ext>
            </a:extLst>
          </p:cNvPr>
          <p:cNvSpPr/>
          <p:nvPr/>
        </p:nvSpPr>
        <p:spPr>
          <a:xfrm>
            <a:off x="13384648" y="-182020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0" name="Google Shape;410;p24">
            <a:extLst>
              <a:ext uri="{FF2B5EF4-FFF2-40B4-BE49-F238E27FC236}">
                <a16:creationId xmlns:a16="http://schemas.microsoft.com/office/drawing/2014/main" id="{05321200-702E-A750-ABAF-286E5260427E}"/>
              </a:ext>
            </a:extLst>
          </p:cNvPr>
          <p:cNvSpPr/>
          <p:nvPr/>
        </p:nvSpPr>
        <p:spPr>
          <a:xfrm>
            <a:off x="15718038" y="125528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3" name="Google Shape;413;p24">
            <a:extLst>
              <a:ext uri="{FF2B5EF4-FFF2-40B4-BE49-F238E27FC236}">
                <a16:creationId xmlns:a16="http://schemas.microsoft.com/office/drawing/2014/main" id="{24067610-28D8-D935-B18E-3B91B0C11F77}"/>
              </a:ext>
            </a:extLst>
          </p:cNvPr>
          <p:cNvSpPr/>
          <p:nvPr/>
        </p:nvSpPr>
        <p:spPr>
          <a:xfrm>
            <a:off x="-3013054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14" name="Google Shape;414;p24">
            <a:extLst>
              <a:ext uri="{FF2B5EF4-FFF2-40B4-BE49-F238E27FC236}">
                <a16:creationId xmlns:a16="http://schemas.microsoft.com/office/drawing/2014/main" id="{E8A306C9-4899-A1BF-F6D8-E3CB77D8798F}"/>
              </a:ext>
            </a:extLst>
          </p:cNvPr>
          <p:cNvSpPr/>
          <p:nvPr/>
        </p:nvSpPr>
        <p:spPr>
          <a:xfrm>
            <a:off x="11861090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A1EBE-76F2-C0E9-5603-4890CC923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242" y="1284345"/>
            <a:ext cx="13599516" cy="77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82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"/>
          <p:cNvSpPr/>
          <p:nvPr/>
        </p:nvSpPr>
        <p:spPr>
          <a:xfrm>
            <a:off x="0" y="-66534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51" name="Google Shape;451;p27"/>
          <p:cNvSpPr/>
          <p:nvPr/>
        </p:nvSpPr>
        <p:spPr>
          <a:xfrm>
            <a:off x="850862" y="737738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52" name="Google Shape;452;p27"/>
          <p:cNvSpPr txBox="1"/>
          <p:nvPr/>
        </p:nvSpPr>
        <p:spPr>
          <a:xfrm>
            <a:off x="3486604" y="3643777"/>
            <a:ext cx="1278209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ATÉ LOGO MAIS!</a:t>
            </a:r>
            <a:endParaRPr dirty="0"/>
          </a:p>
        </p:txBody>
      </p:sp>
      <p:sp>
        <p:nvSpPr>
          <p:cNvPr id="453" name="Google Shape;453;p27"/>
          <p:cNvSpPr txBox="1"/>
          <p:nvPr/>
        </p:nvSpPr>
        <p:spPr>
          <a:xfrm>
            <a:off x="5679571" y="5414392"/>
            <a:ext cx="6880363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 O PROJETO FINALIZADO!!</a:t>
            </a:r>
            <a:endParaRPr dirty="0"/>
          </a:p>
        </p:txBody>
      </p:sp>
      <p:sp>
        <p:nvSpPr>
          <p:cNvPr id="456" name="Google Shape;456;p27"/>
          <p:cNvSpPr/>
          <p:nvPr/>
        </p:nvSpPr>
        <p:spPr>
          <a:xfrm>
            <a:off x="14366045" y="8035900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57" name="Google Shape;457;p27"/>
          <p:cNvSpPr/>
          <p:nvPr/>
        </p:nvSpPr>
        <p:spPr>
          <a:xfrm>
            <a:off x="13321623" y="8399033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58" name="Google Shape;458;p27"/>
          <p:cNvSpPr/>
          <p:nvPr/>
        </p:nvSpPr>
        <p:spPr>
          <a:xfrm>
            <a:off x="8351015" y="-299219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59" name="Google Shape;459;p27"/>
          <p:cNvSpPr/>
          <p:nvPr/>
        </p:nvSpPr>
        <p:spPr>
          <a:xfrm>
            <a:off x="1007043" y="8234867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60" name="Google Shape;460;p27"/>
          <p:cNvSpPr/>
          <p:nvPr/>
        </p:nvSpPr>
        <p:spPr>
          <a:xfrm>
            <a:off x="-1995898" y="7723150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/>
          <p:cNvSpPr/>
          <p:nvPr/>
        </p:nvSpPr>
        <p:spPr>
          <a:xfrm>
            <a:off x="0" y="-82246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503" b="-36766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35" name="Google Shape;435;p26"/>
          <p:cNvSpPr/>
          <p:nvPr/>
        </p:nvSpPr>
        <p:spPr>
          <a:xfrm>
            <a:off x="-7086600" y="-82246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6" name="Google Shape;436;p26"/>
          <p:cNvSpPr/>
          <p:nvPr/>
        </p:nvSpPr>
        <p:spPr>
          <a:xfrm>
            <a:off x="10563404" y="5019347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7" name="Google Shape;437;p26"/>
          <p:cNvSpPr/>
          <p:nvPr/>
        </p:nvSpPr>
        <p:spPr>
          <a:xfrm>
            <a:off x="12402158" y="1193260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5" y="0"/>
                </a:lnTo>
                <a:lnTo>
                  <a:pt x="5536685" y="543602"/>
                </a:lnTo>
                <a:lnTo>
                  <a:pt x="0" y="54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8" name="Google Shape;438;p26"/>
          <p:cNvSpPr/>
          <p:nvPr/>
        </p:nvSpPr>
        <p:spPr>
          <a:xfrm>
            <a:off x="11722614" y="8317982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6" y="0"/>
                </a:lnTo>
                <a:lnTo>
                  <a:pt x="5536686" y="543601"/>
                </a:lnTo>
                <a:lnTo>
                  <a:pt x="0" y="543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9" name="Google Shape;439;p26"/>
          <p:cNvSpPr/>
          <p:nvPr/>
        </p:nvSpPr>
        <p:spPr>
          <a:xfrm>
            <a:off x="13896145" y="-34128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0" name="Google Shape;440;p26"/>
          <p:cNvSpPr/>
          <p:nvPr/>
        </p:nvSpPr>
        <p:spPr>
          <a:xfrm rot="10800000">
            <a:off x="-885136" y="561889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1" name="Google Shape;441;p26"/>
          <p:cNvSpPr/>
          <p:nvPr/>
        </p:nvSpPr>
        <p:spPr>
          <a:xfrm rot="10800000">
            <a:off x="14827631" y="7318260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2" name="Google Shape;442;p26"/>
          <p:cNvSpPr txBox="1"/>
          <p:nvPr/>
        </p:nvSpPr>
        <p:spPr>
          <a:xfrm>
            <a:off x="8782193" y="2723717"/>
            <a:ext cx="881378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 PROBLEMA</a:t>
            </a:r>
            <a:endParaRPr dirty="0"/>
          </a:p>
        </p:txBody>
      </p:sp>
      <p:sp>
        <p:nvSpPr>
          <p:cNvPr id="444" name="Google Shape;444;p26"/>
          <p:cNvSpPr txBox="1"/>
          <p:nvPr/>
        </p:nvSpPr>
        <p:spPr>
          <a:xfrm>
            <a:off x="9105980" y="4271024"/>
            <a:ext cx="6202863" cy="361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Encontrar vaga em estacionamentos é demorado e estressante. </a:t>
            </a:r>
            <a:b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Muitas vezes não sabemos se haverá espaço disponível. </a:t>
            </a:r>
            <a:b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Filas para entrar e pagar tornam a experiência cansativa.</a:t>
            </a:r>
            <a:endParaRPr lang="en-US" dirty="0"/>
          </a:p>
        </p:txBody>
      </p:sp>
      <p:pic>
        <p:nvPicPr>
          <p:cNvPr id="1030" name="Picture 6" descr="Estacionamentos do futuro se transformarão em hubs de serviços | Mobilidade  Estadão | Summit Mobilidade 2023">
            <a:extLst>
              <a:ext uri="{FF2B5EF4-FFF2-40B4-BE49-F238E27FC236}">
                <a16:creationId xmlns:a16="http://schemas.microsoft.com/office/drawing/2014/main" id="{E3225369-51BF-6B2B-EE4A-D467CE0C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9" y="2824489"/>
            <a:ext cx="7313057" cy="4875371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81CA1C77-CE9B-3694-CE3E-31B635761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762F3831-D65C-E755-B98F-270F9EFBB208}"/>
              </a:ext>
            </a:extLst>
          </p:cNvPr>
          <p:cNvSpPr/>
          <p:nvPr/>
        </p:nvSpPr>
        <p:spPr>
          <a:xfrm>
            <a:off x="0" y="-82246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503" b="-36766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35" name="Google Shape;435;p26">
            <a:extLst>
              <a:ext uri="{FF2B5EF4-FFF2-40B4-BE49-F238E27FC236}">
                <a16:creationId xmlns:a16="http://schemas.microsoft.com/office/drawing/2014/main" id="{15DD650C-F9AC-E9BB-02FF-4A5FB64BB907}"/>
              </a:ext>
            </a:extLst>
          </p:cNvPr>
          <p:cNvSpPr/>
          <p:nvPr/>
        </p:nvSpPr>
        <p:spPr>
          <a:xfrm>
            <a:off x="-7086600" y="-82246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6" name="Google Shape;436;p26">
            <a:extLst>
              <a:ext uri="{FF2B5EF4-FFF2-40B4-BE49-F238E27FC236}">
                <a16:creationId xmlns:a16="http://schemas.microsoft.com/office/drawing/2014/main" id="{AB0BE0B5-36BB-C4BC-DF76-250D07AF7B63}"/>
              </a:ext>
            </a:extLst>
          </p:cNvPr>
          <p:cNvSpPr/>
          <p:nvPr/>
        </p:nvSpPr>
        <p:spPr>
          <a:xfrm>
            <a:off x="10563404" y="5019347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7" name="Google Shape;437;p26">
            <a:extLst>
              <a:ext uri="{FF2B5EF4-FFF2-40B4-BE49-F238E27FC236}">
                <a16:creationId xmlns:a16="http://schemas.microsoft.com/office/drawing/2014/main" id="{55F19B3E-0E6E-B4EA-BF2B-4F9F699EC1A7}"/>
              </a:ext>
            </a:extLst>
          </p:cNvPr>
          <p:cNvSpPr/>
          <p:nvPr/>
        </p:nvSpPr>
        <p:spPr>
          <a:xfrm>
            <a:off x="12402158" y="1193260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5" y="0"/>
                </a:lnTo>
                <a:lnTo>
                  <a:pt x="5536685" y="543602"/>
                </a:lnTo>
                <a:lnTo>
                  <a:pt x="0" y="54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8" name="Google Shape;438;p26">
            <a:extLst>
              <a:ext uri="{FF2B5EF4-FFF2-40B4-BE49-F238E27FC236}">
                <a16:creationId xmlns:a16="http://schemas.microsoft.com/office/drawing/2014/main" id="{15F981B4-8927-F894-0451-C234CD949CEF}"/>
              </a:ext>
            </a:extLst>
          </p:cNvPr>
          <p:cNvSpPr/>
          <p:nvPr/>
        </p:nvSpPr>
        <p:spPr>
          <a:xfrm>
            <a:off x="11722614" y="8317982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6" y="0"/>
                </a:lnTo>
                <a:lnTo>
                  <a:pt x="5536686" y="543601"/>
                </a:lnTo>
                <a:lnTo>
                  <a:pt x="0" y="543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B84810D2-D9F4-FC9F-8206-2AF32B42EF88}"/>
              </a:ext>
            </a:extLst>
          </p:cNvPr>
          <p:cNvSpPr/>
          <p:nvPr/>
        </p:nvSpPr>
        <p:spPr>
          <a:xfrm>
            <a:off x="13896145" y="-34128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F7EE9531-C87C-974D-A74E-87FAEAA6AFB3}"/>
              </a:ext>
            </a:extLst>
          </p:cNvPr>
          <p:cNvSpPr/>
          <p:nvPr/>
        </p:nvSpPr>
        <p:spPr>
          <a:xfrm rot="10800000">
            <a:off x="-885136" y="561889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1" name="Google Shape;441;p26">
            <a:extLst>
              <a:ext uri="{FF2B5EF4-FFF2-40B4-BE49-F238E27FC236}">
                <a16:creationId xmlns:a16="http://schemas.microsoft.com/office/drawing/2014/main" id="{D92EA464-F53E-8AD6-8A50-E998D575EB72}"/>
              </a:ext>
            </a:extLst>
          </p:cNvPr>
          <p:cNvSpPr/>
          <p:nvPr/>
        </p:nvSpPr>
        <p:spPr>
          <a:xfrm rot="10800000">
            <a:off x="14827631" y="7318260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42" name="Google Shape;442;p26">
            <a:extLst>
              <a:ext uri="{FF2B5EF4-FFF2-40B4-BE49-F238E27FC236}">
                <a16:creationId xmlns:a16="http://schemas.microsoft.com/office/drawing/2014/main" id="{690E3C87-AC0C-E9AC-2B51-4E79D0750DD6}"/>
              </a:ext>
            </a:extLst>
          </p:cNvPr>
          <p:cNvSpPr txBox="1"/>
          <p:nvPr/>
        </p:nvSpPr>
        <p:spPr>
          <a:xfrm>
            <a:off x="8782193" y="2723717"/>
            <a:ext cx="881378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 IDEIA</a:t>
            </a:r>
            <a:endParaRPr dirty="0"/>
          </a:p>
        </p:txBody>
      </p:sp>
      <p:sp>
        <p:nvSpPr>
          <p:cNvPr id="444" name="Google Shape;444;p26">
            <a:extLst>
              <a:ext uri="{FF2B5EF4-FFF2-40B4-BE49-F238E27FC236}">
                <a16:creationId xmlns:a16="http://schemas.microsoft.com/office/drawing/2014/main" id="{F5C6D301-7D0C-10FD-53C4-E5D2300EEFA2}"/>
              </a:ext>
            </a:extLst>
          </p:cNvPr>
          <p:cNvSpPr txBox="1"/>
          <p:nvPr/>
        </p:nvSpPr>
        <p:spPr>
          <a:xfrm>
            <a:off x="9105980" y="4271024"/>
            <a:ext cx="6202863" cy="27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Criar um estacionamento inteligente usando IoT e automação. </a:t>
            </a:r>
          </a:p>
          <a:p>
            <a:pPr lvl="0">
              <a:lnSpc>
                <a:spcPct val="140000"/>
              </a:lnSpc>
            </a:pPr>
            <a:endParaRPr lang="pt-BR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pt-BR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objetivo é facilitar a vida do usuário com reserva antecipada, entrada rápida e pagamento digital.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3908FD9-ADFA-C2F4-0FA0-DEEC1AC05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t="2846" b="2846"/>
          <a:stretch/>
        </p:blipFill>
        <p:spPr bwMode="auto">
          <a:xfrm>
            <a:off x="373519" y="2824489"/>
            <a:ext cx="7313057" cy="4875371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9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9B804FE2-5587-DE1C-A269-BD646846E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>
            <a:extLst>
              <a:ext uri="{FF2B5EF4-FFF2-40B4-BE49-F238E27FC236}">
                <a16:creationId xmlns:a16="http://schemas.microsoft.com/office/drawing/2014/main" id="{39E9909C-50DA-AC89-62C6-F797D1E79ADB}"/>
              </a:ext>
            </a:extLst>
          </p:cNvPr>
          <p:cNvSpPr/>
          <p:nvPr/>
        </p:nvSpPr>
        <p:spPr>
          <a:xfrm>
            <a:off x="0" y="34290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9293" b="-39574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7" name="Google Shape;117;p12">
            <a:extLst>
              <a:ext uri="{FF2B5EF4-FFF2-40B4-BE49-F238E27FC236}">
                <a16:creationId xmlns:a16="http://schemas.microsoft.com/office/drawing/2014/main" id="{27D0BF3E-8A2F-72DA-C4E9-4C95BDB3ABE5}"/>
              </a:ext>
            </a:extLst>
          </p:cNvPr>
          <p:cNvSpPr/>
          <p:nvPr/>
        </p:nvSpPr>
        <p:spPr>
          <a:xfrm>
            <a:off x="-1995898" y="1270635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8" name="Google Shape;118;p12">
            <a:extLst>
              <a:ext uri="{FF2B5EF4-FFF2-40B4-BE49-F238E27FC236}">
                <a16:creationId xmlns:a16="http://schemas.microsoft.com/office/drawing/2014/main" id="{589CE073-DE7A-4C9F-DA4D-C2314CB948C3}"/>
              </a:ext>
            </a:extLst>
          </p:cNvPr>
          <p:cNvSpPr txBox="1"/>
          <p:nvPr/>
        </p:nvSpPr>
        <p:spPr>
          <a:xfrm>
            <a:off x="5408230" y="4048125"/>
            <a:ext cx="1224246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COMO FUNCIONA?</a:t>
            </a:r>
            <a:endParaRPr dirty="0"/>
          </a:p>
        </p:txBody>
      </p:sp>
      <p:sp>
        <p:nvSpPr>
          <p:cNvPr id="119" name="Google Shape;119;p12">
            <a:extLst>
              <a:ext uri="{FF2B5EF4-FFF2-40B4-BE49-F238E27FC236}">
                <a16:creationId xmlns:a16="http://schemas.microsoft.com/office/drawing/2014/main" id="{A180D81E-E4A7-F705-DFD9-949D6D16E5D6}"/>
              </a:ext>
            </a:extLst>
          </p:cNvPr>
          <p:cNvSpPr txBox="1"/>
          <p:nvPr/>
        </p:nvSpPr>
        <p:spPr>
          <a:xfrm>
            <a:off x="16152991" y="309731"/>
            <a:ext cx="1804789" cy="21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7" b="0" i="0" u="none" strike="noStrike" cap="none">
                <a:solidFill>
                  <a:srgbClr val="C85103"/>
                </a:solidFill>
                <a:latin typeface="Arial"/>
                <a:ea typeface="Arial"/>
                <a:cs typeface="Arial"/>
                <a:sym typeface="Arial"/>
              </a:rPr>
              <a:t>MANDATORY PAGE</a:t>
            </a:r>
            <a:endParaRPr/>
          </a:p>
        </p:txBody>
      </p:sp>
      <p:sp>
        <p:nvSpPr>
          <p:cNvPr id="120" name="Google Shape;120;p12">
            <a:extLst>
              <a:ext uri="{FF2B5EF4-FFF2-40B4-BE49-F238E27FC236}">
                <a16:creationId xmlns:a16="http://schemas.microsoft.com/office/drawing/2014/main" id="{5F5C96C6-77BC-63D6-54CB-58FD5DA0D097}"/>
              </a:ext>
            </a:extLst>
          </p:cNvPr>
          <p:cNvSpPr/>
          <p:nvPr/>
        </p:nvSpPr>
        <p:spPr>
          <a:xfrm rot="-839890">
            <a:off x="14179449" y="-3304819"/>
            <a:ext cx="9201686" cy="10240788"/>
          </a:xfrm>
          <a:custGeom>
            <a:avLst/>
            <a:gdLst/>
            <a:ahLst/>
            <a:cxnLst/>
            <a:rect l="l" t="t" r="r" b="b"/>
            <a:pathLst>
              <a:path w="9201686" h="10240788" extrusionOk="0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478" b="-477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1" name="Google Shape;121;p12">
            <a:extLst>
              <a:ext uri="{FF2B5EF4-FFF2-40B4-BE49-F238E27FC236}">
                <a16:creationId xmlns:a16="http://schemas.microsoft.com/office/drawing/2014/main" id="{AEB7D227-FBDC-D217-D266-0C1936C6964B}"/>
              </a:ext>
            </a:extLst>
          </p:cNvPr>
          <p:cNvSpPr/>
          <p:nvPr/>
        </p:nvSpPr>
        <p:spPr>
          <a:xfrm>
            <a:off x="12772363" y="4155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2" name="Google Shape;122;p12">
            <a:extLst>
              <a:ext uri="{FF2B5EF4-FFF2-40B4-BE49-F238E27FC236}">
                <a16:creationId xmlns:a16="http://schemas.microsoft.com/office/drawing/2014/main" id="{883F834D-6A58-F5A7-1176-D301B64AE6BF}"/>
              </a:ext>
            </a:extLst>
          </p:cNvPr>
          <p:cNvSpPr/>
          <p:nvPr/>
        </p:nvSpPr>
        <p:spPr>
          <a:xfrm>
            <a:off x="2706255" y="4279487"/>
            <a:ext cx="4861309" cy="2211895"/>
          </a:xfrm>
          <a:custGeom>
            <a:avLst/>
            <a:gdLst/>
            <a:ahLst/>
            <a:cxnLst/>
            <a:rect l="l" t="t" r="r" b="b"/>
            <a:pathLst>
              <a:path w="4861309" h="2211895" extrusionOk="0">
                <a:moveTo>
                  <a:pt x="0" y="0"/>
                </a:moveTo>
                <a:lnTo>
                  <a:pt x="4861309" y="0"/>
                </a:lnTo>
                <a:lnTo>
                  <a:pt x="4861309" y="2211896"/>
                </a:lnTo>
                <a:lnTo>
                  <a:pt x="0" y="22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 dirty="0"/>
          </a:p>
        </p:txBody>
      </p:sp>
      <p:sp>
        <p:nvSpPr>
          <p:cNvPr id="123" name="Google Shape;123;p12">
            <a:extLst>
              <a:ext uri="{FF2B5EF4-FFF2-40B4-BE49-F238E27FC236}">
                <a16:creationId xmlns:a16="http://schemas.microsoft.com/office/drawing/2014/main" id="{473FCC28-483E-D466-5E7C-1CFE7310F974}"/>
              </a:ext>
            </a:extLst>
          </p:cNvPr>
          <p:cNvSpPr txBox="1"/>
          <p:nvPr/>
        </p:nvSpPr>
        <p:spPr>
          <a:xfrm>
            <a:off x="3450081" y="5053490"/>
            <a:ext cx="89129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02.</a:t>
            </a:r>
            <a:endParaRPr dirty="0"/>
          </a:p>
        </p:txBody>
      </p:sp>
      <p:sp>
        <p:nvSpPr>
          <p:cNvPr id="125" name="Google Shape;125;p12">
            <a:extLst>
              <a:ext uri="{FF2B5EF4-FFF2-40B4-BE49-F238E27FC236}">
                <a16:creationId xmlns:a16="http://schemas.microsoft.com/office/drawing/2014/main" id="{EE0A9275-EA15-4C0E-6FC6-20AC664558CA}"/>
              </a:ext>
            </a:extLst>
          </p:cNvPr>
          <p:cNvSpPr/>
          <p:nvPr/>
        </p:nvSpPr>
        <p:spPr>
          <a:xfrm>
            <a:off x="13454184" y="10267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6" name="Google Shape;126;p12">
            <a:extLst>
              <a:ext uri="{FF2B5EF4-FFF2-40B4-BE49-F238E27FC236}">
                <a16:creationId xmlns:a16="http://schemas.microsoft.com/office/drawing/2014/main" id="{1663D13B-3E06-BA31-FDC5-E6B21433B605}"/>
              </a:ext>
            </a:extLst>
          </p:cNvPr>
          <p:cNvSpPr/>
          <p:nvPr/>
        </p:nvSpPr>
        <p:spPr>
          <a:xfrm>
            <a:off x="1007043" y="8234867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202D110E-0DA2-2812-7BDE-E123FA469F89}"/>
              </a:ext>
            </a:extLst>
          </p:cNvPr>
          <p:cNvSpPr/>
          <p:nvPr/>
        </p:nvSpPr>
        <p:spPr>
          <a:xfrm>
            <a:off x="-1995898" y="7723150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33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93" name="Google Shape;193;p16"/>
          <p:cNvSpPr/>
          <p:nvPr/>
        </p:nvSpPr>
        <p:spPr>
          <a:xfrm>
            <a:off x="1028700" y="5294709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5318376" y="5275921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9605817" y="5282310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13717568" y="5282310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16"/>
          <p:cNvCxnSpPr/>
          <p:nvPr/>
        </p:nvCxnSpPr>
        <p:spPr>
          <a:xfrm>
            <a:off x="1382295" y="5438346"/>
            <a:ext cx="3936102" cy="47625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16"/>
          <p:cNvCxnSpPr/>
          <p:nvPr/>
        </p:nvCxnSpPr>
        <p:spPr>
          <a:xfrm>
            <a:off x="5671990" y="5432139"/>
            <a:ext cx="3933830" cy="47625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16"/>
          <p:cNvCxnSpPr/>
          <p:nvPr/>
        </p:nvCxnSpPr>
        <p:spPr>
          <a:xfrm>
            <a:off x="9959423" y="5428916"/>
            <a:ext cx="3934961" cy="47625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16"/>
          <p:cNvCxnSpPr/>
          <p:nvPr/>
        </p:nvCxnSpPr>
        <p:spPr>
          <a:xfrm>
            <a:off x="13522510" y="5422728"/>
            <a:ext cx="3736790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1" name="Google Shape;201;p16"/>
          <p:cNvGrpSpPr/>
          <p:nvPr/>
        </p:nvGrpSpPr>
        <p:grpSpPr>
          <a:xfrm>
            <a:off x="879026" y="3775099"/>
            <a:ext cx="1157660" cy="1157660"/>
            <a:chOff x="0" y="0"/>
            <a:chExt cx="812800" cy="812800"/>
          </a:xfrm>
        </p:grpSpPr>
        <p:sp>
          <p:nvSpPr>
            <p:cNvPr id="202" name="Google Shape;20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00" tIns="36700" rIns="36700" bIns="367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16"/>
          <p:cNvGrpSpPr/>
          <p:nvPr/>
        </p:nvGrpSpPr>
        <p:grpSpPr>
          <a:xfrm>
            <a:off x="5093162" y="3775099"/>
            <a:ext cx="1157660" cy="1157660"/>
            <a:chOff x="0" y="0"/>
            <a:chExt cx="812800" cy="812800"/>
          </a:xfrm>
        </p:grpSpPr>
        <p:sp>
          <p:nvSpPr>
            <p:cNvPr id="206" name="Google Shape;206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00" tIns="36700" rIns="36700" bIns="367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9605817" y="3775099"/>
            <a:ext cx="1157660" cy="1157660"/>
            <a:chOff x="0" y="0"/>
            <a:chExt cx="812800" cy="812800"/>
          </a:xfrm>
        </p:grpSpPr>
        <p:sp>
          <p:nvSpPr>
            <p:cNvPr id="209" name="Google Shape;209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00" tIns="36700" rIns="36700" bIns="367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6"/>
          <p:cNvGrpSpPr/>
          <p:nvPr/>
        </p:nvGrpSpPr>
        <p:grpSpPr>
          <a:xfrm>
            <a:off x="13547713" y="3738191"/>
            <a:ext cx="1157660" cy="1157660"/>
            <a:chOff x="0" y="0"/>
            <a:chExt cx="812800" cy="812800"/>
          </a:xfrm>
        </p:grpSpPr>
        <p:sp>
          <p:nvSpPr>
            <p:cNvPr id="212" name="Google Shape;21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00" tIns="36700" rIns="36700" bIns="367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6"/>
          <p:cNvSpPr/>
          <p:nvPr/>
        </p:nvSpPr>
        <p:spPr>
          <a:xfrm>
            <a:off x="14126544" y="1867813"/>
            <a:ext cx="7315200" cy="1545336"/>
          </a:xfrm>
          <a:custGeom>
            <a:avLst/>
            <a:gdLst/>
            <a:ahLst/>
            <a:cxnLst/>
            <a:rect l="l" t="t" r="r" b="b"/>
            <a:pathLst>
              <a:path w="7315200" h="1545336" extrusionOk="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15" name="Google Shape;215;p16"/>
          <p:cNvSpPr/>
          <p:nvPr/>
        </p:nvSpPr>
        <p:spPr>
          <a:xfrm>
            <a:off x="12621659" y="2857473"/>
            <a:ext cx="4713606" cy="762747"/>
          </a:xfrm>
          <a:custGeom>
            <a:avLst/>
            <a:gdLst/>
            <a:ahLst/>
            <a:cxnLst/>
            <a:rect l="l" t="t" r="r" b="b"/>
            <a:pathLst>
              <a:path w="4713606" h="762747" extrusionOk="0">
                <a:moveTo>
                  <a:pt x="0" y="0"/>
                </a:moveTo>
                <a:lnTo>
                  <a:pt x="4713606" y="0"/>
                </a:lnTo>
                <a:lnTo>
                  <a:pt x="4713606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20" name="Google Shape;220;p16"/>
          <p:cNvSpPr txBox="1"/>
          <p:nvPr/>
        </p:nvSpPr>
        <p:spPr>
          <a:xfrm>
            <a:off x="1028700" y="1028700"/>
            <a:ext cx="16230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FLUXO DO ESTACIONAMENTO</a:t>
            </a:r>
            <a:endParaRPr sz="1050" dirty="0"/>
          </a:p>
        </p:txBody>
      </p:sp>
      <p:sp>
        <p:nvSpPr>
          <p:cNvPr id="221" name="Google Shape;221;p16"/>
          <p:cNvSpPr txBox="1"/>
          <p:nvPr/>
        </p:nvSpPr>
        <p:spPr>
          <a:xfrm>
            <a:off x="1028700" y="6017381"/>
            <a:ext cx="3364925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200" dirty="0" err="1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Reserva</a:t>
            </a:r>
            <a:r>
              <a:rPr lang="en-US" sz="3200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Online</a:t>
            </a:r>
            <a:endParaRPr dirty="0"/>
          </a:p>
        </p:txBody>
      </p:sp>
      <p:sp>
        <p:nvSpPr>
          <p:cNvPr id="222" name="Google Shape;222;p16"/>
          <p:cNvSpPr txBox="1"/>
          <p:nvPr/>
        </p:nvSpPr>
        <p:spPr>
          <a:xfrm>
            <a:off x="1028700" y="7300837"/>
            <a:ext cx="3364925" cy="258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Usuário escolhe dia, horário e vaga no site/app. Cadastra os dados do carro (placa).</a:t>
            </a:r>
            <a:endParaRPr dirty="0"/>
          </a:p>
        </p:txBody>
      </p:sp>
      <p:sp>
        <p:nvSpPr>
          <p:cNvPr id="223" name="Google Shape;223;p16"/>
          <p:cNvSpPr txBox="1"/>
          <p:nvPr/>
        </p:nvSpPr>
        <p:spPr>
          <a:xfrm>
            <a:off x="5317258" y="6017381"/>
            <a:ext cx="336492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200" dirty="0" err="1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Confirmação</a:t>
            </a:r>
            <a:endParaRPr dirty="0"/>
          </a:p>
        </p:txBody>
      </p:sp>
      <p:sp>
        <p:nvSpPr>
          <p:cNvPr id="224" name="Google Shape;224;p16"/>
          <p:cNvSpPr txBox="1"/>
          <p:nvPr/>
        </p:nvSpPr>
        <p:spPr>
          <a:xfrm>
            <a:off x="5317258" y="7300837"/>
            <a:ext cx="3364925" cy="206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Reserva é confirmada. </a:t>
            </a:r>
            <a:b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Vaga fica bloqueada para o usuário.</a:t>
            </a:r>
            <a:endParaRPr dirty="0"/>
          </a:p>
        </p:txBody>
      </p:sp>
      <p:sp>
        <p:nvSpPr>
          <p:cNvPr id="225" name="Google Shape;225;p16"/>
          <p:cNvSpPr txBox="1"/>
          <p:nvPr/>
        </p:nvSpPr>
        <p:spPr>
          <a:xfrm>
            <a:off x="13894375" y="6017381"/>
            <a:ext cx="3364925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200" dirty="0" err="1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Pagamento</a:t>
            </a:r>
            <a:r>
              <a:rPr lang="en-US" sz="3200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Saída</a:t>
            </a:r>
            <a:endParaRPr dirty="0"/>
          </a:p>
        </p:txBody>
      </p:sp>
      <p:sp>
        <p:nvSpPr>
          <p:cNvPr id="226" name="Google Shape;226;p16"/>
          <p:cNvSpPr txBox="1"/>
          <p:nvPr/>
        </p:nvSpPr>
        <p:spPr>
          <a:xfrm>
            <a:off x="13894375" y="7300837"/>
            <a:ext cx="3364925" cy="206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Pagamento feito pelo app/site. </a:t>
            </a:r>
            <a:b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Usuário estaciona e sai sem filas.</a:t>
            </a:r>
            <a:endParaRPr dirty="0"/>
          </a:p>
        </p:txBody>
      </p:sp>
      <p:sp>
        <p:nvSpPr>
          <p:cNvPr id="227" name="Google Shape;227;p16"/>
          <p:cNvSpPr txBox="1"/>
          <p:nvPr/>
        </p:nvSpPr>
        <p:spPr>
          <a:xfrm>
            <a:off x="9605818" y="6017381"/>
            <a:ext cx="325985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200" dirty="0" err="1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Chegada</a:t>
            </a:r>
            <a:r>
              <a:rPr lang="en-US" sz="3200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e Entrada</a:t>
            </a:r>
            <a:endParaRPr dirty="0"/>
          </a:p>
        </p:txBody>
      </p:sp>
      <p:sp>
        <p:nvSpPr>
          <p:cNvPr id="228" name="Google Shape;228;p16"/>
          <p:cNvSpPr txBox="1"/>
          <p:nvPr/>
        </p:nvSpPr>
        <p:spPr>
          <a:xfrm>
            <a:off x="9605817" y="7300837"/>
            <a:ext cx="3364925" cy="258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Câmera reconhece a placa. </a:t>
            </a:r>
            <a:b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Cancela abre automaticamente e indica a vaga.</a:t>
            </a:r>
            <a:endParaRPr dirty="0"/>
          </a:p>
        </p:txBody>
      </p:sp>
      <p:sp>
        <p:nvSpPr>
          <p:cNvPr id="3" name="Google Shape;221;p16">
            <a:extLst>
              <a:ext uri="{FF2B5EF4-FFF2-40B4-BE49-F238E27FC236}">
                <a16:creationId xmlns:a16="http://schemas.microsoft.com/office/drawing/2014/main" id="{5722FB0D-4A82-778B-AFEA-FAB74C78863D}"/>
              </a:ext>
            </a:extLst>
          </p:cNvPr>
          <p:cNvSpPr txBox="1"/>
          <p:nvPr/>
        </p:nvSpPr>
        <p:spPr>
          <a:xfrm>
            <a:off x="1337134" y="4058463"/>
            <a:ext cx="44672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200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dirty="0"/>
          </a:p>
        </p:txBody>
      </p:sp>
      <p:sp>
        <p:nvSpPr>
          <p:cNvPr id="4" name="Google Shape;221;p16">
            <a:extLst>
              <a:ext uri="{FF2B5EF4-FFF2-40B4-BE49-F238E27FC236}">
                <a16:creationId xmlns:a16="http://schemas.microsoft.com/office/drawing/2014/main" id="{9385A804-FDD1-70EB-9A85-EC628FD32D12}"/>
              </a:ext>
            </a:extLst>
          </p:cNvPr>
          <p:cNvSpPr txBox="1"/>
          <p:nvPr/>
        </p:nvSpPr>
        <p:spPr>
          <a:xfrm>
            <a:off x="5514855" y="4057057"/>
            <a:ext cx="44672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2</a:t>
            </a:r>
            <a:endParaRPr dirty="0"/>
          </a:p>
        </p:txBody>
      </p:sp>
      <p:sp>
        <p:nvSpPr>
          <p:cNvPr id="5" name="Google Shape;221;p16">
            <a:extLst>
              <a:ext uri="{FF2B5EF4-FFF2-40B4-BE49-F238E27FC236}">
                <a16:creationId xmlns:a16="http://schemas.microsoft.com/office/drawing/2014/main" id="{8C4DDAFA-68C9-F903-8FFC-A4C1FA45D569}"/>
              </a:ext>
            </a:extLst>
          </p:cNvPr>
          <p:cNvSpPr txBox="1"/>
          <p:nvPr/>
        </p:nvSpPr>
        <p:spPr>
          <a:xfrm>
            <a:off x="10023607" y="4057057"/>
            <a:ext cx="44672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3</a:t>
            </a:r>
            <a:endParaRPr dirty="0"/>
          </a:p>
        </p:txBody>
      </p:sp>
      <p:sp>
        <p:nvSpPr>
          <p:cNvPr id="6" name="Google Shape;221;p16">
            <a:extLst>
              <a:ext uri="{FF2B5EF4-FFF2-40B4-BE49-F238E27FC236}">
                <a16:creationId xmlns:a16="http://schemas.microsoft.com/office/drawing/2014/main" id="{B605BAAB-545C-14AA-1B3E-5D1CFE549F41}"/>
              </a:ext>
            </a:extLst>
          </p:cNvPr>
          <p:cNvSpPr txBox="1"/>
          <p:nvPr/>
        </p:nvSpPr>
        <p:spPr>
          <a:xfrm>
            <a:off x="13903182" y="4001675"/>
            <a:ext cx="44672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2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4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7568C6BD-9EAC-75C9-694B-872D4565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>
            <a:extLst>
              <a:ext uri="{FF2B5EF4-FFF2-40B4-BE49-F238E27FC236}">
                <a16:creationId xmlns:a16="http://schemas.microsoft.com/office/drawing/2014/main" id="{38F58CD3-2550-466F-B0DA-D8780D1C1D0D}"/>
              </a:ext>
            </a:extLst>
          </p:cNvPr>
          <p:cNvSpPr/>
          <p:nvPr/>
        </p:nvSpPr>
        <p:spPr>
          <a:xfrm>
            <a:off x="10972800" y="754630"/>
            <a:ext cx="7315200" cy="1545336"/>
          </a:xfrm>
          <a:custGeom>
            <a:avLst/>
            <a:gdLst/>
            <a:ahLst/>
            <a:cxnLst/>
            <a:rect l="l" t="t" r="r" b="b"/>
            <a:pathLst>
              <a:path w="7315200" h="1545336" extrusionOk="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20" name="Google Shape;220;p16">
            <a:extLst>
              <a:ext uri="{FF2B5EF4-FFF2-40B4-BE49-F238E27FC236}">
                <a16:creationId xmlns:a16="http://schemas.microsoft.com/office/drawing/2014/main" id="{408B2132-A8BB-77AE-A2A7-62987426D4AC}"/>
              </a:ext>
            </a:extLst>
          </p:cNvPr>
          <p:cNvSpPr txBox="1"/>
          <p:nvPr/>
        </p:nvSpPr>
        <p:spPr>
          <a:xfrm>
            <a:off x="1028700" y="1028700"/>
            <a:ext cx="16230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PREVIEW DO PROTOTIPO </a:t>
            </a:r>
            <a:endParaRPr sz="1050" dirty="0"/>
          </a:p>
        </p:txBody>
      </p:sp>
      <p:sp>
        <p:nvSpPr>
          <p:cNvPr id="7" name="AutoShape 4" descr="Sistema de estacionamento inteligente usando IoT - MOKOSmart">
            <a:extLst>
              <a:ext uri="{FF2B5EF4-FFF2-40B4-BE49-F238E27FC236}">
                <a16:creationId xmlns:a16="http://schemas.microsoft.com/office/drawing/2014/main" id="{65DA86C3-061A-D76D-92F4-158510381E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16907" y="-83593"/>
            <a:ext cx="5379493" cy="537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68B78477-CB9A-15E6-0BFB-95F839479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361" y="2776796"/>
            <a:ext cx="12063526" cy="67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ABC99FF5-8CB1-9729-2970-1487297D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>
            <a:extLst>
              <a:ext uri="{FF2B5EF4-FFF2-40B4-BE49-F238E27FC236}">
                <a16:creationId xmlns:a16="http://schemas.microsoft.com/office/drawing/2014/main" id="{27FB36E2-7952-112E-7164-F1A7D2DB847D}"/>
              </a:ext>
            </a:extLst>
          </p:cNvPr>
          <p:cNvSpPr/>
          <p:nvPr/>
        </p:nvSpPr>
        <p:spPr>
          <a:xfrm>
            <a:off x="10972800" y="754630"/>
            <a:ext cx="7315200" cy="1545336"/>
          </a:xfrm>
          <a:custGeom>
            <a:avLst/>
            <a:gdLst/>
            <a:ahLst/>
            <a:cxnLst/>
            <a:rect l="l" t="t" r="r" b="b"/>
            <a:pathLst>
              <a:path w="7315200" h="1545336" extrusionOk="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20" name="Google Shape;220;p16">
            <a:extLst>
              <a:ext uri="{FF2B5EF4-FFF2-40B4-BE49-F238E27FC236}">
                <a16:creationId xmlns:a16="http://schemas.microsoft.com/office/drawing/2014/main" id="{C91FE49D-AE8A-600B-2D1C-F3F7AF879D61}"/>
              </a:ext>
            </a:extLst>
          </p:cNvPr>
          <p:cNvSpPr txBox="1"/>
          <p:nvPr/>
        </p:nvSpPr>
        <p:spPr>
          <a:xfrm>
            <a:off x="1028700" y="1028700"/>
            <a:ext cx="16230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TECNOLOGIA</a:t>
            </a:r>
            <a:endParaRPr sz="1050" dirty="0"/>
          </a:p>
        </p:txBody>
      </p:sp>
      <p:sp>
        <p:nvSpPr>
          <p:cNvPr id="7" name="AutoShape 4" descr="Sistema de estacionamento inteligente usando IoT - MOKOSmart">
            <a:extLst>
              <a:ext uri="{FF2B5EF4-FFF2-40B4-BE49-F238E27FC236}">
                <a16:creationId xmlns:a16="http://schemas.microsoft.com/office/drawing/2014/main" id="{C775248C-8B8E-171B-CC7F-C0FD5B0BFC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16907" y="-83593"/>
            <a:ext cx="5379493" cy="537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F87918-C497-3679-C0B0-579A904D8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2750176"/>
            <a:ext cx="14597987" cy="69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5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8681393E-50F6-E603-83A4-BB950DA99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>
            <a:extLst>
              <a:ext uri="{FF2B5EF4-FFF2-40B4-BE49-F238E27FC236}">
                <a16:creationId xmlns:a16="http://schemas.microsoft.com/office/drawing/2014/main" id="{BE2DA459-D05F-118E-0193-988CCCD03524}"/>
              </a:ext>
            </a:extLst>
          </p:cNvPr>
          <p:cNvSpPr/>
          <p:nvPr/>
        </p:nvSpPr>
        <p:spPr>
          <a:xfrm>
            <a:off x="10809027" y="-18038"/>
            <a:ext cx="7315200" cy="1545336"/>
          </a:xfrm>
          <a:custGeom>
            <a:avLst/>
            <a:gdLst/>
            <a:ahLst/>
            <a:cxnLst/>
            <a:rect l="l" t="t" r="r" b="b"/>
            <a:pathLst>
              <a:path w="7315200" h="1545336" extrusionOk="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20" name="Google Shape;220;p16">
            <a:extLst>
              <a:ext uri="{FF2B5EF4-FFF2-40B4-BE49-F238E27FC236}">
                <a16:creationId xmlns:a16="http://schemas.microsoft.com/office/drawing/2014/main" id="{F83D8B48-1391-6073-A49C-5EA6DA361E00}"/>
              </a:ext>
            </a:extLst>
          </p:cNvPr>
          <p:cNvSpPr txBox="1"/>
          <p:nvPr/>
        </p:nvSpPr>
        <p:spPr>
          <a:xfrm>
            <a:off x="714802" y="256032"/>
            <a:ext cx="16230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IOT – MÓDULOS E SENSORES</a:t>
            </a:r>
            <a:endParaRPr sz="1050" dirty="0"/>
          </a:p>
        </p:txBody>
      </p:sp>
      <p:sp>
        <p:nvSpPr>
          <p:cNvPr id="7" name="AutoShape 4" descr="Sistema de estacionamento inteligente usando IoT - MOKOSmart">
            <a:extLst>
              <a:ext uri="{FF2B5EF4-FFF2-40B4-BE49-F238E27FC236}">
                <a16:creationId xmlns:a16="http://schemas.microsoft.com/office/drawing/2014/main" id="{A23F0DAB-282D-9B72-EC1D-6FF73D8E2E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16907" y="-83593"/>
            <a:ext cx="5379493" cy="537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EDD7C9-19A0-D97F-3399-74FF7D9EA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398" y="1866923"/>
            <a:ext cx="12077408" cy="76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5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C85103"/>
      </a:dk2>
      <a:lt2>
        <a:srgbClr val="888888"/>
      </a:lt2>
      <a:accent1>
        <a:srgbClr val="FFF8F2"/>
      </a:accent1>
      <a:accent2>
        <a:srgbClr val="20124D"/>
      </a:accent2>
      <a:accent3>
        <a:srgbClr val="1C4587"/>
      </a:accent3>
      <a:accent4>
        <a:srgbClr val="1155CC"/>
      </a:accent4>
      <a:accent5>
        <a:srgbClr val="888888"/>
      </a:accent5>
      <a:accent6>
        <a:srgbClr val="C85103"/>
      </a:accent6>
      <a:hlink>
        <a:srgbClr val="1C458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300</Words>
  <Application>Microsoft Office PowerPoint</Application>
  <PresentationFormat>Personalizar</PresentationFormat>
  <Paragraphs>74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Montserrat</vt:lpstr>
      <vt:lpstr>Calibri</vt:lpstr>
      <vt:lpstr>Dela Gothic One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Desenvolvimento</dc:creator>
  <cp:lastModifiedBy>Gabriel Pessoni</cp:lastModifiedBy>
  <cp:revision>8</cp:revision>
  <dcterms:modified xsi:type="dcterms:W3CDTF">2025-09-22T18:57:46Z</dcterms:modified>
</cp:coreProperties>
</file>